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3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4" r:id="rId7"/>
    <p:sldId id="266" r:id="rId8"/>
    <p:sldId id="262" r:id="rId9"/>
    <p:sldId id="265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4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072CFA-7E74-476A-BA79-68F972AFE8FF}" v="251" dt="2026-08-21T13:50:31.2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83022" autoAdjust="0"/>
  </p:normalViewPr>
  <p:slideViewPr>
    <p:cSldViewPr snapToGrid="0">
      <p:cViewPr varScale="1">
        <p:scale>
          <a:sx n="101" d="100"/>
          <a:sy n="101" d="100"/>
        </p:scale>
        <p:origin x="40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lia Ool" userId="8f7d42ab-36bc-4866-9b5e-f7eb5dcefb77" providerId="ADAL" clId="{FDB34973-6B0E-4B30-8894-D115F2C99112}"/>
    <pc:docChg chg="custSel delSld modSld">
      <pc:chgData name="Julia Ool" userId="8f7d42ab-36bc-4866-9b5e-f7eb5dcefb77" providerId="ADAL" clId="{FDB34973-6B0E-4B30-8894-D115F2C99112}" dt="2026-08-21T13:50:44.839" v="391" actId="14100"/>
      <pc:docMkLst>
        <pc:docMk/>
      </pc:docMkLst>
      <pc:sldChg chg="modSp mod">
        <pc:chgData name="Julia Ool" userId="8f7d42ab-36bc-4866-9b5e-f7eb5dcefb77" providerId="ADAL" clId="{FDB34973-6B0E-4B30-8894-D115F2C99112}" dt="2026-08-21T13:48:29.484" v="383" actId="20577"/>
        <pc:sldMkLst>
          <pc:docMk/>
          <pc:sldMk cId="1861246107" sldId="256"/>
        </pc:sldMkLst>
        <pc:spChg chg="mod">
          <ac:chgData name="Julia Ool" userId="8f7d42ab-36bc-4866-9b5e-f7eb5dcefb77" providerId="ADAL" clId="{FDB34973-6B0E-4B30-8894-D115F2C99112}" dt="2026-08-21T13:47:37.071" v="340" actId="14100"/>
          <ac:spMkLst>
            <pc:docMk/>
            <pc:sldMk cId="1861246107" sldId="256"/>
            <ac:spMk id="2" creationId="{F39276B6-58AC-5BAC-CE20-69F7309F109F}"/>
          </ac:spMkLst>
        </pc:spChg>
        <pc:spChg chg="mod">
          <ac:chgData name="Julia Ool" userId="8f7d42ab-36bc-4866-9b5e-f7eb5dcefb77" providerId="ADAL" clId="{FDB34973-6B0E-4B30-8894-D115F2C99112}" dt="2026-08-21T13:48:29.484" v="383" actId="20577"/>
          <ac:spMkLst>
            <pc:docMk/>
            <pc:sldMk cId="1861246107" sldId="256"/>
            <ac:spMk id="3" creationId="{DDCA2EE6-B71D-1B52-FBB9-EE249EE97895}"/>
          </ac:spMkLst>
        </pc:spChg>
      </pc:sldChg>
      <pc:sldChg chg="delSp modSp mod modAnim">
        <pc:chgData name="Julia Ool" userId="8f7d42ab-36bc-4866-9b5e-f7eb5dcefb77" providerId="ADAL" clId="{FDB34973-6B0E-4B30-8894-D115F2C99112}" dt="2026-08-21T13:42:09.012" v="233" actId="20577"/>
        <pc:sldMkLst>
          <pc:docMk/>
          <pc:sldMk cId="2015604182" sldId="257"/>
        </pc:sldMkLst>
        <pc:spChg chg="mod">
          <ac:chgData name="Julia Ool" userId="8f7d42ab-36bc-4866-9b5e-f7eb5dcefb77" providerId="ADAL" clId="{FDB34973-6B0E-4B30-8894-D115F2C99112}" dt="2026-08-21T13:42:09.012" v="233" actId="20577"/>
          <ac:spMkLst>
            <pc:docMk/>
            <pc:sldMk cId="2015604182" sldId="257"/>
            <ac:spMk id="2" creationId="{AAEA79B0-85E0-8B91-5F3D-DA86B9CD2388}"/>
          </ac:spMkLst>
        </pc:spChg>
        <pc:spChg chg="mod">
          <ac:chgData name="Julia Ool" userId="8f7d42ab-36bc-4866-9b5e-f7eb5dcefb77" providerId="ADAL" clId="{FDB34973-6B0E-4B30-8894-D115F2C99112}" dt="2026-08-17T07:15:10.391" v="140" actId="20577"/>
          <ac:spMkLst>
            <pc:docMk/>
            <pc:sldMk cId="2015604182" sldId="257"/>
            <ac:spMk id="3" creationId="{D24FE1F0-84D6-C84F-A128-030FE8365529}"/>
          </ac:spMkLst>
        </pc:spChg>
      </pc:sldChg>
      <pc:sldChg chg="modSp mod modAnim modNotesTx">
        <pc:chgData name="Julia Ool" userId="8f7d42ab-36bc-4866-9b5e-f7eb5dcefb77" providerId="ADAL" clId="{FDB34973-6B0E-4B30-8894-D115F2C99112}" dt="2026-08-21T13:43:22.489" v="246" actId="20577"/>
        <pc:sldMkLst>
          <pc:docMk/>
          <pc:sldMk cId="1166324862" sldId="258"/>
        </pc:sldMkLst>
        <pc:spChg chg="mod">
          <ac:chgData name="Julia Ool" userId="8f7d42ab-36bc-4866-9b5e-f7eb5dcefb77" providerId="ADAL" clId="{FDB34973-6B0E-4B30-8894-D115F2C99112}" dt="2026-08-21T13:43:22.489" v="246" actId="20577"/>
          <ac:spMkLst>
            <pc:docMk/>
            <pc:sldMk cId="1166324862" sldId="258"/>
            <ac:spMk id="2" creationId="{CDB38380-FDC4-DF47-F2A4-371D07B58E4A}"/>
          </ac:spMkLst>
        </pc:spChg>
        <pc:spChg chg="mod">
          <ac:chgData name="Julia Ool" userId="8f7d42ab-36bc-4866-9b5e-f7eb5dcefb77" providerId="ADAL" clId="{FDB34973-6B0E-4B30-8894-D115F2C99112}" dt="2026-08-17T08:04:21.281" v="222" actId="27636"/>
          <ac:spMkLst>
            <pc:docMk/>
            <pc:sldMk cId="1166324862" sldId="258"/>
            <ac:spMk id="3" creationId="{DEE67B43-D85F-CB18-99C0-EBC47BEE7D5E}"/>
          </ac:spMkLst>
        </pc:spChg>
      </pc:sldChg>
      <pc:sldChg chg="modSp mod modAnim">
        <pc:chgData name="Julia Ool" userId="8f7d42ab-36bc-4866-9b5e-f7eb5dcefb77" providerId="ADAL" clId="{FDB34973-6B0E-4B30-8894-D115F2C99112}" dt="2026-08-21T13:48:57.026" v="384" actId="5793"/>
        <pc:sldMkLst>
          <pc:docMk/>
          <pc:sldMk cId="131709927" sldId="259"/>
        </pc:sldMkLst>
        <pc:spChg chg="mod">
          <ac:chgData name="Julia Ool" userId="8f7d42ab-36bc-4866-9b5e-f7eb5dcefb77" providerId="ADAL" clId="{FDB34973-6B0E-4B30-8894-D115F2C99112}" dt="2026-08-21T13:48:57.026" v="384" actId="5793"/>
          <ac:spMkLst>
            <pc:docMk/>
            <pc:sldMk cId="131709927" sldId="259"/>
            <ac:spMk id="2" creationId="{9CE1A9DC-1CAC-7DC6-3965-7F7F86AB7EF0}"/>
          </ac:spMkLst>
        </pc:spChg>
        <pc:spChg chg="mod">
          <ac:chgData name="Julia Ool" userId="8f7d42ab-36bc-4866-9b5e-f7eb5dcefb77" providerId="ADAL" clId="{FDB34973-6B0E-4B30-8894-D115F2C99112}" dt="2026-08-17T07:13:10.052" v="99" actId="27636"/>
          <ac:spMkLst>
            <pc:docMk/>
            <pc:sldMk cId="131709927" sldId="259"/>
            <ac:spMk id="3" creationId="{681396AD-4667-ABD2-398D-10CBB4A49F36}"/>
          </ac:spMkLst>
        </pc:spChg>
      </pc:sldChg>
      <pc:sldChg chg="modSp mod modAnim">
        <pc:chgData name="Julia Ool" userId="8f7d42ab-36bc-4866-9b5e-f7eb5dcefb77" providerId="ADAL" clId="{FDB34973-6B0E-4B30-8894-D115F2C99112}" dt="2026-08-21T13:48:59.865" v="385" actId="5793"/>
        <pc:sldMkLst>
          <pc:docMk/>
          <pc:sldMk cId="1849441912" sldId="260"/>
        </pc:sldMkLst>
        <pc:spChg chg="mod">
          <ac:chgData name="Julia Ool" userId="8f7d42ab-36bc-4866-9b5e-f7eb5dcefb77" providerId="ADAL" clId="{FDB34973-6B0E-4B30-8894-D115F2C99112}" dt="2026-08-21T13:48:59.865" v="385" actId="5793"/>
          <ac:spMkLst>
            <pc:docMk/>
            <pc:sldMk cId="1849441912" sldId="260"/>
            <ac:spMk id="2" creationId="{34E9F7B8-D74C-E784-982D-4A9D27BCE9AF}"/>
          </ac:spMkLst>
        </pc:spChg>
        <pc:spChg chg="mod">
          <ac:chgData name="Julia Ool" userId="8f7d42ab-36bc-4866-9b5e-f7eb5dcefb77" providerId="ADAL" clId="{FDB34973-6B0E-4B30-8894-D115F2C99112}" dt="2026-08-17T07:13:15.662" v="100" actId="20577"/>
          <ac:spMkLst>
            <pc:docMk/>
            <pc:sldMk cId="1849441912" sldId="260"/>
            <ac:spMk id="3" creationId="{A4678138-FDEF-BE66-21FE-8D6616FCA76B}"/>
          </ac:spMkLst>
        </pc:spChg>
        <pc:picChg chg="mod">
          <ac:chgData name="Julia Ool" userId="8f7d42ab-36bc-4866-9b5e-f7eb5dcefb77" providerId="ADAL" clId="{FDB34973-6B0E-4B30-8894-D115F2C99112}" dt="2026-08-21T13:44:34.134" v="260" actId="1076"/>
          <ac:picMkLst>
            <pc:docMk/>
            <pc:sldMk cId="1849441912" sldId="260"/>
            <ac:picMk id="7" creationId="{86BECAD5-D656-6689-C5CD-1153B5C23EF0}"/>
          </ac:picMkLst>
        </pc:picChg>
      </pc:sldChg>
      <pc:sldChg chg="delSp modSp mod">
        <pc:chgData name="Julia Ool" userId="8f7d42ab-36bc-4866-9b5e-f7eb5dcefb77" providerId="ADAL" clId="{FDB34973-6B0E-4B30-8894-D115F2C99112}" dt="2026-08-21T13:45:04.921" v="269" actId="20577"/>
        <pc:sldMkLst>
          <pc:docMk/>
          <pc:sldMk cId="2156198159" sldId="262"/>
        </pc:sldMkLst>
        <pc:spChg chg="mod">
          <ac:chgData name="Julia Ool" userId="8f7d42ab-36bc-4866-9b5e-f7eb5dcefb77" providerId="ADAL" clId="{FDB34973-6B0E-4B30-8894-D115F2C99112}" dt="2026-08-21T13:45:04.921" v="269" actId="20577"/>
          <ac:spMkLst>
            <pc:docMk/>
            <pc:sldMk cId="2156198159" sldId="262"/>
            <ac:spMk id="2" creationId="{E84177F6-5939-5D57-C741-54ED41D5D2B7}"/>
          </ac:spMkLst>
        </pc:spChg>
      </pc:sldChg>
      <pc:sldChg chg="addSp delSp modSp mod modAnim">
        <pc:chgData name="Julia Ool" userId="8f7d42ab-36bc-4866-9b5e-f7eb5dcefb77" providerId="ADAL" clId="{FDB34973-6B0E-4B30-8894-D115F2C99112}" dt="2026-08-21T13:50:44.839" v="391" actId="14100"/>
        <pc:sldMkLst>
          <pc:docMk/>
          <pc:sldMk cId="2285694786" sldId="263"/>
        </pc:sldMkLst>
        <pc:spChg chg="mod">
          <ac:chgData name="Julia Ool" userId="8f7d42ab-36bc-4866-9b5e-f7eb5dcefb77" providerId="ADAL" clId="{FDB34973-6B0E-4B30-8894-D115F2C99112}" dt="2026-08-21T13:50:31.225" v="390" actId="207"/>
          <ac:spMkLst>
            <pc:docMk/>
            <pc:sldMk cId="2285694786" sldId="263"/>
            <ac:spMk id="2" creationId="{E22D02C0-C6ED-920E-F238-9D432EEE5931}"/>
          </ac:spMkLst>
        </pc:spChg>
        <pc:spChg chg="mod">
          <ac:chgData name="Julia Ool" userId="8f7d42ab-36bc-4866-9b5e-f7eb5dcefb77" providerId="ADAL" clId="{FDB34973-6B0E-4B30-8894-D115F2C99112}" dt="2026-08-21T13:50:44.839" v="391" actId="14100"/>
          <ac:spMkLst>
            <pc:docMk/>
            <pc:sldMk cId="2285694786" sldId="263"/>
            <ac:spMk id="3" creationId="{7E466BF3-A4F4-7F3C-611A-C608351F226B}"/>
          </ac:spMkLst>
        </pc:spChg>
        <pc:spChg chg="del">
          <ac:chgData name="Julia Ool" userId="8f7d42ab-36bc-4866-9b5e-f7eb5dcefb77" providerId="ADAL" clId="{FDB34973-6B0E-4B30-8894-D115F2C99112}" dt="2026-08-21T13:50:15.851" v="389" actId="26606"/>
          <ac:spMkLst>
            <pc:docMk/>
            <pc:sldMk cId="2285694786" sldId="263"/>
            <ac:spMk id="38" creationId="{174D2E20-A8CC-7794-BA88-B5D29860F5D5}"/>
          </ac:spMkLst>
        </pc:spChg>
        <pc:spChg chg="del">
          <ac:chgData name="Julia Ool" userId="8f7d42ab-36bc-4866-9b5e-f7eb5dcefb77" providerId="ADAL" clId="{FDB34973-6B0E-4B30-8894-D115F2C99112}" dt="2026-08-21T13:50:15.851" v="389" actId="26606"/>
          <ac:spMkLst>
            <pc:docMk/>
            <pc:sldMk cId="2285694786" sldId="263"/>
            <ac:spMk id="39" creationId="{BE715477-E597-365F-48A2-1F705A5CADCD}"/>
          </ac:spMkLst>
        </pc:spChg>
        <pc:spChg chg="del">
          <ac:chgData name="Julia Ool" userId="8f7d42ab-36bc-4866-9b5e-f7eb5dcefb77" providerId="ADAL" clId="{FDB34973-6B0E-4B30-8894-D115F2C99112}" dt="2026-08-21T13:50:15.851" v="389" actId="26606"/>
          <ac:spMkLst>
            <pc:docMk/>
            <pc:sldMk cId="2285694786" sldId="263"/>
            <ac:spMk id="40" creationId="{D5C9F8B7-B2F6-1010-1C06-47B7E55F1A46}"/>
          </ac:spMkLst>
        </pc:spChg>
        <pc:spChg chg="del">
          <ac:chgData name="Julia Ool" userId="8f7d42ab-36bc-4866-9b5e-f7eb5dcefb77" providerId="ADAL" clId="{FDB34973-6B0E-4B30-8894-D115F2C99112}" dt="2026-08-21T13:50:15.851" v="389" actId="26606"/>
          <ac:spMkLst>
            <pc:docMk/>
            <pc:sldMk cId="2285694786" sldId="263"/>
            <ac:spMk id="42" creationId="{BD072CF3-CDA1-4DB8-5DB7-D8117B9567CB}"/>
          </ac:spMkLst>
        </pc:spChg>
        <pc:spChg chg="del">
          <ac:chgData name="Julia Ool" userId="8f7d42ab-36bc-4866-9b5e-f7eb5dcefb77" providerId="ADAL" clId="{FDB34973-6B0E-4B30-8894-D115F2C99112}" dt="2026-08-21T13:50:15.851" v="389" actId="26606"/>
          <ac:spMkLst>
            <pc:docMk/>
            <pc:sldMk cId="2285694786" sldId="263"/>
            <ac:spMk id="43" creationId="{31D6E697-FC57-F76F-488D-675DD313C939}"/>
          </ac:spMkLst>
        </pc:spChg>
        <pc:spChg chg="add">
          <ac:chgData name="Julia Ool" userId="8f7d42ab-36bc-4866-9b5e-f7eb5dcefb77" providerId="ADAL" clId="{FDB34973-6B0E-4B30-8894-D115F2C99112}" dt="2026-08-21T13:50:15.851" v="389" actId="26606"/>
          <ac:spMkLst>
            <pc:docMk/>
            <pc:sldMk cId="2285694786" sldId="263"/>
            <ac:spMk id="48" creationId="{0DBF1ABE-8590-450D-BB49-BDDCCF3EEA9E}"/>
          </ac:spMkLst>
        </pc:spChg>
        <pc:spChg chg="add">
          <ac:chgData name="Julia Ool" userId="8f7d42ab-36bc-4866-9b5e-f7eb5dcefb77" providerId="ADAL" clId="{FDB34973-6B0E-4B30-8894-D115F2C99112}" dt="2026-08-21T13:50:15.851" v="389" actId="26606"/>
          <ac:spMkLst>
            <pc:docMk/>
            <pc:sldMk cId="2285694786" sldId="263"/>
            <ac:spMk id="52" creationId="{03AD0D1C-F8BA-4CD1-BC4D-BE1823F3EBDD}"/>
          </ac:spMkLst>
        </pc:spChg>
        <pc:spChg chg="add">
          <ac:chgData name="Julia Ool" userId="8f7d42ab-36bc-4866-9b5e-f7eb5dcefb77" providerId="ADAL" clId="{FDB34973-6B0E-4B30-8894-D115F2C99112}" dt="2026-08-21T13:50:15.851" v="389" actId="26606"/>
          <ac:spMkLst>
            <pc:docMk/>
            <pc:sldMk cId="2285694786" sldId="263"/>
            <ac:spMk id="54" creationId="{FBA7E51E-7B6A-4A79-8F84-47C845C7A2CC}"/>
          </ac:spMkLst>
        </pc:spChg>
      </pc:sldChg>
      <pc:sldChg chg="delSp modSp mod modAnim">
        <pc:chgData name="Julia Ool" userId="8f7d42ab-36bc-4866-9b5e-f7eb5dcefb77" providerId="ADAL" clId="{FDB34973-6B0E-4B30-8894-D115F2C99112}" dt="2026-08-21T13:49:02.847" v="386" actId="5793"/>
        <pc:sldMkLst>
          <pc:docMk/>
          <pc:sldMk cId="2526733005" sldId="264"/>
        </pc:sldMkLst>
        <pc:spChg chg="mod">
          <ac:chgData name="Julia Ool" userId="8f7d42ab-36bc-4866-9b5e-f7eb5dcefb77" providerId="ADAL" clId="{FDB34973-6B0E-4B30-8894-D115F2C99112}" dt="2026-08-21T13:49:02.847" v="386" actId="5793"/>
          <ac:spMkLst>
            <pc:docMk/>
            <pc:sldMk cId="2526733005" sldId="264"/>
            <ac:spMk id="2" creationId="{6B0D987F-0A69-0AE3-37E1-B3EF99908863}"/>
          </ac:spMkLst>
        </pc:spChg>
        <pc:spChg chg="mod">
          <ac:chgData name="Julia Ool" userId="8f7d42ab-36bc-4866-9b5e-f7eb5dcefb77" providerId="ADAL" clId="{FDB34973-6B0E-4B30-8894-D115F2C99112}" dt="2026-08-17T07:13:30.405" v="104" actId="20577"/>
          <ac:spMkLst>
            <pc:docMk/>
            <pc:sldMk cId="2526733005" sldId="264"/>
            <ac:spMk id="3" creationId="{00CA5AB6-A09D-1469-1B44-FB3F1C6B436E}"/>
          </ac:spMkLst>
        </pc:spChg>
      </pc:sldChg>
      <pc:sldChg chg="delSp modSp mod modAnim">
        <pc:chgData name="Julia Ool" userId="8f7d42ab-36bc-4866-9b5e-f7eb5dcefb77" providerId="ADAL" clId="{FDB34973-6B0E-4B30-8894-D115F2C99112}" dt="2026-08-21T13:46:27.595" v="319" actId="20577"/>
        <pc:sldMkLst>
          <pc:docMk/>
          <pc:sldMk cId="2096409595" sldId="265"/>
        </pc:sldMkLst>
        <pc:spChg chg="mod">
          <ac:chgData name="Julia Ool" userId="8f7d42ab-36bc-4866-9b5e-f7eb5dcefb77" providerId="ADAL" clId="{FDB34973-6B0E-4B30-8894-D115F2C99112}" dt="2026-08-21T13:46:27.595" v="319" actId="20577"/>
          <ac:spMkLst>
            <pc:docMk/>
            <pc:sldMk cId="2096409595" sldId="265"/>
            <ac:spMk id="2" creationId="{B34E6FBE-9CEA-49C1-E857-102634598C49}"/>
          </ac:spMkLst>
        </pc:spChg>
        <pc:spChg chg="mod">
          <ac:chgData name="Julia Ool" userId="8f7d42ab-36bc-4866-9b5e-f7eb5dcefb77" providerId="ADAL" clId="{FDB34973-6B0E-4B30-8894-D115F2C99112}" dt="2026-08-21T13:45:10.849" v="272" actId="20577"/>
          <ac:spMkLst>
            <pc:docMk/>
            <pc:sldMk cId="2096409595" sldId="265"/>
            <ac:spMk id="3" creationId="{416AEA5F-3C12-266D-F2E4-3304B18AD739}"/>
          </ac:spMkLst>
        </pc:spChg>
      </pc:sldChg>
      <pc:sldChg chg="delSp modSp mod modAnim">
        <pc:chgData name="Julia Ool" userId="8f7d42ab-36bc-4866-9b5e-f7eb5dcefb77" providerId="ADAL" clId="{FDB34973-6B0E-4B30-8894-D115F2C99112}" dt="2026-08-21T13:49:07.447" v="388" actId="5793"/>
        <pc:sldMkLst>
          <pc:docMk/>
          <pc:sldMk cId="3752561612" sldId="266"/>
        </pc:sldMkLst>
        <pc:spChg chg="mod">
          <ac:chgData name="Julia Ool" userId="8f7d42ab-36bc-4866-9b5e-f7eb5dcefb77" providerId="ADAL" clId="{FDB34973-6B0E-4B30-8894-D115F2C99112}" dt="2026-08-21T13:49:07.447" v="388" actId="5793"/>
          <ac:spMkLst>
            <pc:docMk/>
            <pc:sldMk cId="3752561612" sldId="266"/>
            <ac:spMk id="2" creationId="{46789297-2857-BA60-7B4C-CFCBE1B0D744}"/>
          </ac:spMkLst>
        </pc:spChg>
        <pc:spChg chg="mod">
          <ac:chgData name="Julia Ool" userId="8f7d42ab-36bc-4866-9b5e-f7eb5dcefb77" providerId="ADAL" clId="{FDB34973-6B0E-4B30-8894-D115F2C99112}" dt="2026-08-17T07:13:38.018" v="106" actId="20577"/>
          <ac:spMkLst>
            <pc:docMk/>
            <pc:sldMk cId="3752561612" sldId="266"/>
            <ac:spMk id="3" creationId="{324A44AF-AE86-D685-58B4-9183ED70F73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se kohatäid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Kuupäeva kohatäid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6E5BCA-C087-409F-9277-1756E4FF80BB}" type="datetimeFigureOut">
              <a:rPr lang="et-EE" smtClean="0"/>
              <a:t>21.08.2026</a:t>
            </a:fld>
            <a:endParaRPr lang="et-EE"/>
          </a:p>
        </p:txBody>
      </p:sp>
      <p:sp>
        <p:nvSpPr>
          <p:cNvPr id="4" name="Slaidi pildi kohatä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Märkmete kohatäid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306D37-621A-4B68-B2B2-03927AD80A2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590822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306D37-621A-4B68-B2B2-03927AD80A28}" type="slidenum">
              <a:rPr lang="et-EE" smtClean="0"/>
              <a:t>3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522164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B0F7D69-D93C-4C38-A23D-76E000D691CD}"/>
              </a:ext>
            </a:extLst>
          </p:cNvPr>
          <p:cNvSpPr/>
          <p:nvPr/>
        </p:nvSpPr>
        <p:spPr>
          <a:xfrm>
            <a:off x="0" y="0"/>
            <a:ext cx="3496422" cy="6858000"/>
          </a:xfrm>
          <a:custGeom>
            <a:avLst/>
            <a:gdLst>
              <a:gd name="connsiteX0" fmla="*/ 0 w 3496422"/>
              <a:gd name="connsiteY0" fmla="*/ 0 h 6858000"/>
              <a:gd name="connsiteX1" fmla="*/ 1873399 w 3496422"/>
              <a:gd name="connsiteY1" fmla="*/ 0 h 6858000"/>
              <a:gd name="connsiteX2" fmla="*/ 1895523 w 3496422"/>
              <a:gd name="connsiteY2" fmla="*/ 14997 h 6858000"/>
              <a:gd name="connsiteX3" fmla="*/ 3496422 w 3496422"/>
              <a:gd name="connsiteY3" fmla="*/ 3621656 h 6858000"/>
              <a:gd name="connsiteX4" fmla="*/ 1622072 w 3496422"/>
              <a:gd name="connsiteY4" fmla="*/ 6374814 h 6858000"/>
              <a:gd name="connsiteX5" fmla="*/ 1105424 w 3496422"/>
              <a:gd name="connsiteY5" fmla="*/ 6780599 h 6858000"/>
              <a:gd name="connsiteX6" fmla="*/ 993668 w 3496422"/>
              <a:gd name="connsiteY6" fmla="*/ 6858000 h 6858000"/>
              <a:gd name="connsiteX7" fmla="*/ 0 w 349642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54295" y="1346268"/>
            <a:ext cx="7060135" cy="3285207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5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62312" y="4631475"/>
            <a:ext cx="7052117" cy="1150200"/>
          </a:xfrm>
        </p:spPr>
        <p:txBody>
          <a:bodyPr lIns="109728" tIns="109728" rIns="109728" bIns="91440"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123E5C65-E22A-4865-9449-10140D62B6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54295" y="617415"/>
            <a:ext cx="7123723" cy="457200"/>
          </a:xfrm>
        </p:spPr>
        <p:txBody>
          <a:bodyPr/>
          <a:lstStyle>
            <a:lvl1pPr algn="l">
              <a:defRPr/>
            </a:lvl1pPr>
          </a:lstStyle>
          <a:p>
            <a:fld id="{12241623-A064-4BED-B073-BA4D61433402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EF9C3DE0-E7F5-4B4D-B5AF-CDE724CE7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5" y="6170490"/>
            <a:ext cx="5588349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48C1E146-840A-4217-B63E-62E5CF890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5600" y="6170490"/>
            <a:ext cx="1198829" cy="457200"/>
          </a:xfrm>
        </p:spPr>
        <p:txBody>
          <a:bodyPr/>
          <a:lstStyle>
            <a:lvl1pPr algn="r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CD419D4-EA9D-42D9-BF62-B07F0B7B672B}"/>
              </a:ext>
            </a:extLst>
          </p:cNvPr>
          <p:cNvSpPr/>
          <p:nvPr/>
        </p:nvSpPr>
        <p:spPr>
          <a:xfrm>
            <a:off x="1375409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C6FEC9B-9608-4181-A9E5-A1B80E72021C}"/>
              </a:ext>
            </a:extLst>
          </p:cNvPr>
          <p:cNvSpPr/>
          <p:nvPr/>
        </p:nvSpPr>
        <p:spPr>
          <a:xfrm>
            <a:off x="1155402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B1564ED-F26F-451D-97D6-A6EC3E83FD55}"/>
              </a:ext>
            </a:extLst>
          </p:cNvPr>
          <p:cNvSpPr/>
          <p:nvPr/>
        </p:nvSpPr>
        <p:spPr>
          <a:xfrm>
            <a:off x="924161" y="0"/>
            <a:ext cx="2261351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9625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397E4A-EB6A-4FA6-AA4F-69EA0C70F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6ED0C-1DA7-41F0-94CF-6218B1FEDFF1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1A2F5D-7AC4-4F91-965A-7B6A45D6F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6E8B86-CDB8-482F-9D9F-1BFDA3638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459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EECF02AB-6034-4B88-BC5A-7C17CB0EF809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>
            <a:extLst>
              <a:ext uri="{FF2B5EF4-FFF2-40B4-BE49-F238E27FC236}">
                <a16:creationId xmlns:a16="http://schemas.microsoft.com/office/drawing/2014/main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3109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6923EF53-7767-4C94-BEF6-D45292794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E5F3-28EE-488F-BD53-B744C06C3DEC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CF12700-F905-4CFA-970C-C81E05A64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A1B1EE2-BCA3-432B-A32D-B04C7F1DD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847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B84A89F5-6982-40AE-8108-88B93E85C8FF}"/>
              </a:ext>
            </a:extLst>
          </p:cNvPr>
          <p:cNvGrpSpPr/>
          <p:nvPr/>
        </p:nvGrpSpPr>
        <p:grpSpPr>
          <a:xfrm>
            <a:off x="3124577" y="0"/>
            <a:ext cx="4389519" cy="2916937"/>
            <a:chOff x="3124577" y="0"/>
            <a:chExt cx="4389519" cy="2916937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80BED93-E30B-4492-A268-84C33CA4F067}"/>
                </a:ext>
              </a:extLst>
            </p:cNvPr>
            <p:cNvSpPr/>
            <p:nvPr/>
          </p:nvSpPr>
          <p:spPr>
            <a:xfrm>
              <a:off x="3320637" y="0"/>
              <a:ext cx="4013331" cy="2742133"/>
            </a:xfrm>
            <a:custGeom>
              <a:avLst/>
              <a:gdLst>
                <a:gd name="connsiteX0" fmla="*/ 294151 w 4013331"/>
                <a:gd name="connsiteY0" fmla="*/ 0 h 2742133"/>
                <a:gd name="connsiteX1" fmla="*/ 3844057 w 4013331"/>
                <a:gd name="connsiteY1" fmla="*/ 0 h 2742133"/>
                <a:gd name="connsiteX2" fmla="*/ 3892490 w 4013331"/>
                <a:gd name="connsiteY2" fmla="*/ 131440 h 2742133"/>
                <a:gd name="connsiteX3" fmla="*/ 4013331 w 4013331"/>
                <a:gd name="connsiteY3" fmla="*/ 941251 h 2742133"/>
                <a:gd name="connsiteX4" fmla="*/ 3804827 w 4013331"/>
                <a:gd name="connsiteY4" fmla="*/ 1540292 h 2742133"/>
                <a:gd name="connsiteX5" fmla="*/ 3187498 w 4013331"/>
                <a:gd name="connsiteY5" fmla="*/ 2098087 h 2742133"/>
                <a:gd name="connsiteX6" fmla="*/ 3051769 w 4013331"/>
                <a:gd name="connsiteY6" fmla="*/ 2204787 h 2742133"/>
                <a:gd name="connsiteX7" fmla="*/ 1936476 w 4013331"/>
                <a:gd name="connsiteY7" fmla="*/ 2742133 h 2742133"/>
                <a:gd name="connsiteX8" fmla="*/ 467303 w 4013331"/>
                <a:gd name="connsiteY8" fmla="*/ 1868695 h 2742133"/>
                <a:gd name="connsiteX9" fmla="*/ 310732 w 4013331"/>
                <a:gd name="connsiteY9" fmla="*/ 1645244 h 2742133"/>
                <a:gd name="connsiteX10" fmla="*/ 0 w 4013331"/>
                <a:gd name="connsiteY10" fmla="*/ 941251 h 2742133"/>
                <a:gd name="connsiteX11" fmla="*/ 187749 w 4013331"/>
                <a:gd name="connsiteY11" fmla="*/ 183076 h 2742133"/>
                <a:gd name="connsiteX12" fmla="*/ 288888 w 4013331"/>
                <a:gd name="connsiteY12" fmla="*/ 7329 h 2742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13331" h="2742133">
                  <a:moveTo>
                    <a:pt x="294151" y="0"/>
                  </a:moveTo>
                  <a:lnTo>
                    <a:pt x="3844057" y="0"/>
                  </a:lnTo>
                  <a:lnTo>
                    <a:pt x="3892490" y="131440"/>
                  </a:lnTo>
                  <a:cubicBezTo>
                    <a:pt x="3971777" y="378867"/>
                    <a:pt x="4013331" y="652783"/>
                    <a:pt x="4013331" y="941251"/>
                  </a:cubicBezTo>
                  <a:cubicBezTo>
                    <a:pt x="4013331" y="1171430"/>
                    <a:pt x="3948997" y="1356167"/>
                    <a:pt x="3804827" y="1540292"/>
                  </a:cubicBezTo>
                  <a:cubicBezTo>
                    <a:pt x="3654026" y="1732895"/>
                    <a:pt x="3427436" y="1910292"/>
                    <a:pt x="3187498" y="2098087"/>
                  </a:cubicBezTo>
                  <a:cubicBezTo>
                    <a:pt x="3143231" y="2132693"/>
                    <a:pt x="3097499" y="2168522"/>
                    <a:pt x="3051769" y="2204787"/>
                  </a:cubicBezTo>
                  <a:cubicBezTo>
                    <a:pt x="2642425" y="2529345"/>
                    <a:pt x="2343664" y="2742133"/>
                    <a:pt x="1936476" y="2742133"/>
                  </a:cubicBezTo>
                  <a:cubicBezTo>
                    <a:pt x="1316045" y="2742133"/>
                    <a:pt x="876647" y="2480932"/>
                    <a:pt x="467303" y="1868695"/>
                  </a:cubicBezTo>
                  <a:cubicBezTo>
                    <a:pt x="413736" y="1788559"/>
                    <a:pt x="361372" y="1715679"/>
                    <a:pt x="310732" y="1645244"/>
                  </a:cubicBezTo>
                  <a:cubicBezTo>
                    <a:pt x="100850" y="1353195"/>
                    <a:pt x="0" y="1201315"/>
                    <a:pt x="0" y="941251"/>
                  </a:cubicBezTo>
                  <a:cubicBezTo>
                    <a:pt x="0" y="683021"/>
                    <a:pt x="63214" y="427935"/>
                    <a:pt x="187749" y="183076"/>
                  </a:cubicBezTo>
                  <a:cubicBezTo>
                    <a:pt x="218215" y="123194"/>
                    <a:pt x="251953" y="64578"/>
                    <a:pt x="288888" y="7329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65F60C1-CD8B-4326-9B24-3D197CF382A6}"/>
                </a:ext>
              </a:extLst>
            </p:cNvPr>
            <p:cNvSpPr/>
            <p:nvPr/>
          </p:nvSpPr>
          <p:spPr>
            <a:xfrm>
              <a:off x="3566319" y="0"/>
              <a:ext cx="3401415" cy="2440484"/>
            </a:xfrm>
            <a:custGeom>
              <a:avLst/>
              <a:gdLst>
                <a:gd name="connsiteX0" fmla="*/ 332917 w 3401415"/>
                <a:gd name="connsiteY0" fmla="*/ 0 h 2440484"/>
                <a:gd name="connsiteX1" fmla="*/ 3207137 w 3401415"/>
                <a:gd name="connsiteY1" fmla="*/ 0 h 2440484"/>
                <a:gd name="connsiteX2" fmla="*/ 3242654 w 3401415"/>
                <a:gd name="connsiteY2" fmla="*/ 74937 h 2440484"/>
                <a:gd name="connsiteX3" fmla="*/ 3401415 w 3401415"/>
                <a:gd name="connsiteY3" fmla="*/ 914184 h 2440484"/>
                <a:gd name="connsiteX4" fmla="*/ 3224702 w 3401415"/>
                <a:gd name="connsiteY4" fmla="*/ 1421888 h 2440484"/>
                <a:gd name="connsiteX5" fmla="*/ 2701498 w 3401415"/>
                <a:gd name="connsiteY5" fmla="*/ 1894635 h 2440484"/>
                <a:gd name="connsiteX6" fmla="*/ 2586463 w 3401415"/>
                <a:gd name="connsiteY6" fmla="*/ 1985068 h 2440484"/>
                <a:gd name="connsiteX7" fmla="*/ 1641219 w 3401415"/>
                <a:gd name="connsiteY7" fmla="*/ 2440484 h 2440484"/>
                <a:gd name="connsiteX8" fmla="*/ 396053 w 3401415"/>
                <a:gd name="connsiteY8" fmla="*/ 1700219 h 2440484"/>
                <a:gd name="connsiteX9" fmla="*/ 263354 w 3401415"/>
                <a:gd name="connsiteY9" fmla="*/ 1510839 h 2440484"/>
                <a:gd name="connsiteX10" fmla="*/ 0 w 3401415"/>
                <a:gd name="connsiteY10" fmla="*/ 914184 h 2440484"/>
                <a:gd name="connsiteX11" fmla="*/ 159122 w 3401415"/>
                <a:gd name="connsiteY11" fmla="*/ 271610 h 2440484"/>
                <a:gd name="connsiteX12" fmla="*/ 244841 w 3401415"/>
                <a:gd name="connsiteY12" fmla="*/ 122658 h 2440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01415" h="2440484">
                  <a:moveTo>
                    <a:pt x="332917" y="0"/>
                  </a:moveTo>
                  <a:lnTo>
                    <a:pt x="3207137" y="0"/>
                  </a:lnTo>
                  <a:lnTo>
                    <a:pt x="3242654" y="74937"/>
                  </a:lnTo>
                  <a:cubicBezTo>
                    <a:pt x="3346386" y="322243"/>
                    <a:pt x="3401415" y="608579"/>
                    <a:pt x="3401415" y="914184"/>
                  </a:cubicBezTo>
                  <a:cubicBezTo>
                    <a:pt x="3401415" y="1109268"/>
                    <a:pt x="3346890" y="1265837"/>
                    <a:pt x="3224702" y="1421888"/>
                  </a:cubicBezTo>
                  <a:cubicBezTo>
                    <a:pt x="3096894" y="1585125"/>
                    <a:pt x="2904852" y="1735475"/>
                    <a:pt x="2701498" y="1894635"/>
                  </a:cubicBezTo>
                  <a:cubicBezTo>
                    <a:pt x="2663980" y="1923966"/>
                    <a:pt x="2625221" y="1954332"/>
                    <a:pt x="2586463" y="1985068"/>
                  </a:cubicBezTo>
                  <a:cubicBezTo>
                    <a:pt x="2239532" y="2260140"/>
                    <a:pt x="1986324" y="2440484"/>
                    <a:pt x="1641219" y="2440484"/>
                  </a:cubicBezTo>
                  <a:cubicBezTo>
                    <a:pt x="1115386" y="2440484"/>
                    <a:pt x="742984" y="2219109"/>
                    <a:pt x="396053" y="1700219"/>
                  </a:cubicBezTo>
                  <a:cubicBezTo>
                    <a:pt x="350653" y="1632303"/>
                    <a:pt x="306273" y="1570535"/>
                    <a:pt x="263354" y="1510839"/>
                  </a:cubicBezTo>
                  <a:cubicBezTo>
                    <a:pt x="85473" y="1263318"/>
                    <a:pt x="0" y="1134597"/>
                    <a:pt x="0" y="914184"/>
                  </a:cubicBezTo>
                  <a:cubicBezTo>
                    <a:pt x="0" y="695327"/>
                    <a:pt x="53576" y="479135"/>
                    <a:pt x="159122" y="271610"/>
                  </a:cubicBezTo>
                  <a:cubicBezTo>
                    <a:pt x="184943" y="220858"/>
                    <a:pt x="213538" y="171179"/>
                    <a:pt x="244841" y="122658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9511D06-104E-440E-8049-4CDCE4B87E96}"/>
                </a:ext>
              </a:extLst>
            </p:cNvPr>
            <p:cNvSpPr/>
            <p:nvPr/>
          </p:nvSpPr>
          <p:spPr>
            <a:xfrm>
              <a:off x="3232490" y="0"/>
              <a:ext cx="4164597" cy="2817185"/>
            </a:xfrm>
            <a:custGeom>
              <a:avLst/>
              <a:gdLst>
                <a:gd name="connsiteX0" fmla="*/ 237339 w 4130517"/>
                <a:gd name="connsiteY0" fmla="*/ 0 h 2806419"/>
                <a:gd name="connsiteX1" fmla="*/ 3997489 w 4130517"/>
                <a:gd name="connsiteY1" fmla="*/ 0 h 2806419"/>
                <a:gd name="connsiteX2" fmla="*/ 4006148 w 4130517"/>
                <a:gd name="connsiteY2" fmla="*/ 24333 h 2806419"/>
                <a:gd name="connsiteX3" fmla="*/ 4130517 w 4130517"/>
                <a:gd name="connsiteY3" fmla="*/ 887307 h 2806419"/>
                <a:gd name="connsiteX4" fmla="*/ 3915925 w 4130517"/>
                <a:gd name="connsiteY4" fmla="*/ 1525677 h 2806419"/>
                <a:gd name="connsiteX5" fmla="*/ 3280571 w 4130517"/>
                <a:gd name="connsiteY5" fmla="*/ 2120090 h 2806419"/>
                <a:gd name="connsiteX6" fmla="*/ 3140878 w 4130517"/>
                <a:gd name="connsiteY6" fmla="*/ 2233796 h 2806419"/>
                <a:gd name="connsiteX7" fmla="*/ 1993019 w 4130517"/>
                <a:gd name="connsiteY7" fmla="*/ 2806419 h 2806419"/>
                <a:gd name="connsiteX8" fmla="*/ 480948 w 4130517"/>
                <a:gd name="connsiteY8" fmla="*/ 1875638 h 2806419"/>
                <a:gd name="connsiteX9" fmla="*/ 319805 w 4130517"/>
                <a:gd name="connsiteY9" fmla="*/ 1637519 h 2806419"/>
                <a:gd name="connsiteX10" fmla="*/ 0 w 4130517"/>
                <a:gd name="connsiteY10" fmla="*/ 887307 h 2806419"/>
                <a:gd name="connsiteX11" fmla="*/ 193231 w 4130517"/>
                <a:gd name="connsiteY11" fmla="*/ 79360 h 2806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30517" h="2806419">
                  <a:moveTo>
                    <a:pt x="237339" y="0"/>
                  </a:moveTo>
                  <a:lnTo>
                    <a:pt x="3997489" y="0"/>
                  </a:lnTo>
                  <a:lnTo>
                    <a:pt x="4006148" y="24333"/>
                  </a:lnTo>
                  <a:cubicBezTo>
                    <a:pt x="4087750" y="288004"/>
                    <a:pt x="4130517" y="579903"/>
                    <a:pt x="4130517" y="887307"/>
                  </a:cubicBezTo>
                  <a:cubicBezTo>
                    <a:pt x="4130517" y="1132599"/>
                    <a:pt x="4064304" y="1329464"/>
                    <a:pt x="3915925" y="1525677"/>
                  </a:cubicBezTo>
                  <a:cubicBezTo>
                    <a:pt x="3760721" y="1730924"/>
                    <a:pt x="3527514" y="1919967"/>
                    <a:pt x="3280571" y="2120090"/>
                  </a:cubicBezTo>
                  <a:cubicBezTo>
                    <a:pt x="3235011" y="2156968"/>
                    <a:pt x="3187944" y="2195151"/>
                    <a:pt x="3140878" y="2233796"/>
                  </a:cubicBezTo>
                  <a:cubicBezTo>
                    <a:pt x="2719582" y="2579662"/>
                    <a:pt x="2412097" y="2806419"/>
                    <a:pt x="1993019" y="2806419"/>
                  </a:cubicBezTo>
                  <a:cubicBezTo>
                    <a:pt x="1354472" y="2806419"/>
                    <a:pt x="902244" y="2528070"/>
                    <a:pt x="480948" y="1875638"/>
                  </a:cubicBezTo>
                  <a:cubicBezTo>
                    <a:pt x="425816" y="1790244"/>
                    <a:pt x="371924" y="1712578"/>
                    <a:pt x="319805" y="1637519"/>
                  </a:cubicBezTo>
                  <a:cubicBezTo>
                    <a:pt x="103795" y="1326296"/>
                    <a:pt x="0" y="1164446"/>
                    <a:pt x="0" y="887307"/>
                  </a:cubicBezTo>
                  <a:cubicBezTo>
                    <a:pt x="0" y="612125"/>
                    <a:pt x="65060" y="340293"/>
                    <a:pt x="193231" y="79360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64F6B39-7B0A-4839-9F52-1FFA2044F248}"/>
                </a:ext>
              </a:extLst>
            </p:cNvPr>
            <p:cNvSpPr/>
            <p:nvPr/>
          </p:nvSpPr>
          <p:spPr>
            <a:xfrm>
              <a:off x="3124577" y="0"/>
              <a:ext cx="4389519" cy="2916937"/>
            </a:xfrm>
            <a:custGeom>
              <a:avLst/>
              <a:gdLst>
                <a:gd name="connsiteX0" fmla="*/ 208215 w 4389519"/>
                <a:gd name="connsiteY0" fmla="*/ 0 h 2916937"/>
                <a:gd name="connsiteX1" fmla="*/ 4284014 w 4389519"/>
                <a:gd name="connsiteY1" fmla="*/ 0 h 2916937"/>
                <a:gd name="connsiteX2" fmla="*/ 4335794 w 4389519"/>
                <a:gd name="connsiteY2" fmla="*/ 207911 h 2916937"/>
                <a:gd name="connsiteX3" fmla="*/ 4376420 w 4389519"/>
                <a:gd name="connsiteY3" fmla="*/ 1078865 h 2916937"/>
                <a:gd name="connsiteX4" fmla="*/ 4090147 w 4389519"/>
                <a:gd name="connsiteY4" fmla="*/ 1734728 h 2916937"/>
                <a:gd name="connsiteX5" fmla="*/ 3362552 w 4389519"/>
                <a:gd name="connsiteY5" fmla="*/ 2305097 h 2916937"/>
                <a:gd name="connsiteX6" fmla="*/ 3204152 w 4389519"/>
                <a:gd name="connsiteY6" fmla="*/ 2412521 h 2916937"/>
                <a:gd name="connsiteX7" fmla="*/ 1936072 w 4389519"/>
                <a:gd name="connsiteY7" fmla="*/ 2912360 h 2916937"/>
                <a:gd name="connsiteX8" fmla="*/ 421690 w 4389519"/>
                <a:gd name="connsiteY8" fmla="*/ 1787063 h 2916937"/>
                <a:gd name="connsiteX9" fmla="*/ 273167 w 4389519"/>
                <a:gd name="connsiteY9" fmla="*/ 1520080 h 2916937"/>
                <a:gd name="connsiteX10" fmla="*/ 4118 w 4389519"/>
                <a:gd name="connsiteY10" fmla="*/ 696338 h 2916937"/>
                <a:gd name="connsiteX11" fmla="*/ 175984 w 4389519"/>
                <a:gd name="connsiteY11" fmla="*/ 60381 h 2916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89519" h="2916937">
                  <a:moveTo>
                    <a:pt x="208215" y="0"/>
                  </a:moveTo>
                  <a:lnTo>
                    <a:pt x="4284014" y="0"/>
                  </a:lnTo>
                  <a:lnTo>
                    <a:pt x="4335794" y="207911"/>
                  </a:lnTo>
                  <a:cubicBezTo>
                    <a:pt x="4388748" y="479686"/>
                    <a:pt x="4403109" y="773803"/>
                    <a:pt x="4376420" y="1078865"/>
                  </a:cubicBezTo>
                  <a:cubicBezTo>
                    <a:pt x="4353703" y="1338514"/>
                    <a:pt x="4265383" y="1540772"/>
                    <a:pt x="4090147" y="1734728"/>
                  </a:cubicBezTo>
                  <a:cubicBezTo>
                    <a:pt x="3906850" y="1937616"/>
                    <a:pt x="3642485" y="2116128"/>
                    <a:pt x="3362552" y="2305097"/>
                  </a:cubicBezTo>
                  <a:cubicBezTo>
                    <a:pt x="3310910" y="2339914"/>
                    <a:pt x="3257553" y="2375972"/>
                    <a:pt x="3204152" y="2412521"/>
                  </a:cubicBezTo>
                  <a:cubicBezTo>
                    <a:pt x="2726165" y="2739616"/>
                    <a:pt x="2379682" y="2951171"/>
                    <a:pt x="1936072" y="2912360"/>
                  </a:cubicBezTo>
                  <a:cubicBezTo>
                    <a:pt x="1260148" y="2853224"/>
                    <a:pt x="807225" y="2516700"/>
                    <a:pt x="421690" y="1787063"/>
                  </a:cubicBezTo>
                  <a:cubicBezTo>
                    <a:pt x="371240" y="1691563"/>
                    <a:pt x="321385" y="1604361"/>
                    <a:pt x="273167" y="1520080"/>
                  </a:cubicBezTo>
                  <a:cubicBezTo>
                    <a:pt x="73334" y="1170636"/>
                    <a:pt x="-21548" y="989700"/>
                    <a:pt x="4118" y="696338"/>
                  </a:cubicBezTo>
                  <a:cubicBezTo>
                    <a:pt x="23232" y="477870"/>
                    <a:pt x="80908" y="264786"/>
                    <a:pt x="175984" y="60381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3099122-D80B-4389-A1CF-52C635217F4B}"/>
              </a:ext>
            </a:extLst>
          </p:cNvPr>
          <p:cNvGrpSpPr/>
          <p:nvPr/>
        </p:nvGrpSpPr>
        <p:grpSpPr>
          <a:xfrm>
            <a:off x="8122942" y="0"/>
            <a:ext cx="4069058" cy="3547008"/>
            <a:chOff x="8122942" y="0"/>
            <a:chExt cx="4069058" cy="3547008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A535D59-CDAA-4AA9-84AC-A6142E857FE2}"/>
                </a:ext>
              </a:extLst>
            </p:cNvPr>
            <p:cNvSpPr/>
            <p:nvPr/>
          </p:nvSpPr>
          <p:spPr>
            <a:xfrm>
              <a:off x="8122942" y="0"/>
              <a:ext cx="4069058" cy="3547008"/>
            </a:xfrm>
            <a:custGeom>
              <a:avLst/>
              <a:gdLst>
                <a:gd name="connsiteX0" fmla="*/ 305212 w 4069058"/>
                <a:gd name="connsiteY0" fmla="*/ 0 h 3547008"/>
                <a:gd name="connsiteX1" fmla="*/ 4069058 w 4069058"/>
                <a:gd name="connsiteY1" fmla="*/ 0 h 3547008"/>
                <a:gd name="connsiteX2" fmla="*/ 4069058 w 4069058"/>
                <a:gd name="connsiteY2" fmla="*/ 2865785 h 3547008"/>
                <a:gd name="connsiteX3" fmla="*/ 3996814 w 4069058"/>
                <a:gd name="connsiteY3" fmla="*/ 2947457 h 3547008"/>
                <a:gd name="connsiteX4" fmla="*/ 2732780 w 4069058"/>
                <a:gd name="connsiteY4" fmla="*/ 3541640 h 3547008"/>
                <a:gd name="connsiteX5" fmla="*/ 1317550 w 4069058"/>
                <a:gd name="connsiteY5" fmla="*/ 3015110 h 3547008"/>
                <a:gd name="connsiteX6" fmla="*/ 1140977 w 4069058"/>
                <a:gd name="connsiteY6" fmla="*/ 2901419 h 3547008"/>
                <a:gd name="connsiteX7" fmla="*/ 330269 w 4069058"/>
                <a:gd name="connsiteY7" fmla="*/ 2297252 h 3547008"/>
                <a:gd name="connsiteX8" fmla="*/ 13299 w 4069058"/>
                <a:gd name="connsiteY8" fmla="*/ 1599966 h 3547008"/>
                <a:gd name="connsiteX9" fmla="*/ 217457 w 4069058"/>
                <a:gd name="connsiteY9" fmla="*/ 178659 h 3547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69058" h="3547008">
                  <a:moveTo>
                    <a:pt x="305212" y="0"/>
                  </a:moveTo>
                  <a:lnTo>
                    <a:pt x="4069058" y="0"/>
                  </a:lnTo>
                  <a:lnTo>
                    <a:pt x="4069058" y="2865785"/>
                  </a:lnTo>
                  <a:lnTo>
                    <a:pt x="3996814" y="2947457"/>
                  </a:lnTo>
                  <a:cubicBezTo>
                    <a:pt x="3654887" y="3311545"/>
                    <a:pt x="3252443" y="3496175"/>
                    <a:pt x="2732780" y="3541640"/>
                  </a:cubicBezTo>
                  <a:cubicBezTo>
                    <a:pt x="2236701" y="3585041"/>
                    <a:pt x="1850359" y="3361306"/>
                    <a:pt x="1317550" y="3015110"/>
                  </a:cubicBezTo>
                  <a:cubicBezTo>
                    <a:pt x="1258026" y="2976425"/>
                    <a:pt x="1198546" y="2938265"/>
                    <a:pt x="1140977" y="2901419"/>
                  </a:cubicBezTo>
                  <a:cubicBezTo>
                    <a:pt x="828927" y="2701433"/>
                    <a:pt x="534230" y="2512513"/>
                    <a:pt x="330269" y="2297252"/>
                  </a:cubicBezTo>
                  <a:cubicBezTo>
                    <a:pt x="135278" y="2091465"/>
                    <a:pt x="37487" y="1876435"/>
                    <a:pt x="13299" y="1599966"/>
                  </a:cubicBezTo>
                  <a:cubicBezTo>
                    <a:pt x="-32170" y="1080250"/>
                    <a:pt x="39709" y="589889"/>
                    <a:pt x="217457" y="178659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D6948CC-6D51-4092-887C-B0664DC102C7}"/>
                </a:ext>
              </a:extLst>
            </p:cNvPr>
            <p:cNvSpPr/>
            <p:nvPr/>
          </p:nvSpPr>
          <p:spPr>
            <a:xfrm flipH="1">
              <a:off x="8319994" y="0"/>
              <a:ext cx="3872006" cy="3321595"/>
            </a:xfrm>
            <a:custGeom>
              <a:avLst/>
              <a:gdLst>
                <a:gd name="connsiteX0" fmla="*/ 3466434 w 3872006"/>
                <a:gd name="connsiteY0" fmla="*/ 0 h 3321595"/>
                <a:gd name="connsiteX1" fmla="*/ 65800 w 3872006"/>
                <a:gd name="connsiteY1" fmla="*/ 0 h 3321595"/>
                <a:gd name="connsiteX2" fmla="*/ 0 w 3872006"/>
                <a:gd name="connsiteY2" fmla="*/ 59511 h 3321595"/>
                <a:gd name="connsiteX3" fmla="*/ 0 w 3872006"/>
                <a:gd name="connsiteY3" fmla="*/ 2518435 h 3321595"/>
                <a:gd name="connsiteX4" fmla="*/ 80122 w 3872006"/>
                <a:gd name="connsiteY4" fmla="*/ 2618704 h 3321595"/>
                <a:gd name="connsiteX5" fmla="*/ 1549501 w 3872006"/>
                <a:gd name="connsiteY5" fmla="*/ 3321595 h 3321595"/>
                <a:gd name="connsiteX6" fmla="*/ 2796711 w 3872006"/>
                <a:gd name="connsiteY6" fmla="*/ 2749441 h 3321595"/>
                <a:gd name="connsiteX7" fmla="*/ 2948494 w 3872006"/>
                <a:gd name="connsiteY7" fmla="*/ 2635829 h 3321595"/>
                <a:gd name="connsiteX8" fmla="*/ 3638840 w 3872006"/>
                <a:gd name="connsiteY8" fmla="*/ 2041901 h 3321595"/>
                <a:gd name="connsiteX9" fmla="*/ 3872006 w 3872006"/>
                <a:gd name="connsiteY9" fmla="*/ 1404055 h 3321595"/>
                <a:gd name="connsiteX10" fmla="*/ 3467973 w 3872006"/>
                <a:gd name="connsiteY10" fmla="*/ 1974 h 3321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72006" h="3321595">
                  <a:moveTo>
                    <a:pt x="3466434" y="0"/>
                  </a:moveTo>
                  <a:lnTo>
                    <a:pt x="65800" y="0"/>
                  </a:lnTo>
                  <a:lnTo>
                    <a:pt x="0" y="59511"/>
                  </a:lnTo>
                  <a:lnTo>
                    <a:pt x="0" y="2518435"/>
                  </a:lnTo>
                  <a:lnTo>
                    <a:pt x="80122" y="2618704"/>
                  </a:lnTo>
                  <a:cubicBezTo>
                    <a:pt x="490323" y="3108658"/>
                    <a:pt x="942414" y="3321595"/>
                    <a:pt x="1549501" y="3321595"/>
                  </a:cubicBezTo>
                  <a:cubicBezTo>
                    <a:pt x="2004852" y="3321595"/>
                    <a:pt x="2338950" y="3095023"/>
                    <a:pt x="2796711" y="2749441"/>
                  </a:cubicBezTo>
                  <a:cubicBezTo>
                    <a:pt x="2847850" y="2710827"/>
                    <a:pt x="2898991" y="2672676"/>
                    <a:pt x="2948494" y="2635829"/>
                  </a:cubicBezTo>
                  <a:cubicBezTo>
                    <a:pt x="3216812" y="2435869"/>
                    <a:pt x="3470203" y="2246981"/>
                    <a:pt x="3638840" y="2041901"/>
                  </a:cubicBezTo>
                  <a:cubicBezTo>
                    <a:pt x="3800062" y="1845849"/>
                    <a:pt x="3872006" y="1649145"/>
                    <a:pt x="3872006" y="1404055"/>
                  </a:cubicBezTo>
                  <a:cubicBezTo>
                    <a:pt x="3872006" y="866538"/>
                    <a:pt x="3729694" y="376466"/>
                    <a:pt x="3467973" y="1974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5F9FD94-99CC-42AD-8E66-CF99E8FD5A94}"/>
                </a:ext>
              </a:extLst>
            </p:cNvPr>
            <p:cNvSpPr/>
            <p:nvPr/>
          </p:nvSpPr>
          <p:spPr>
            <a:xfrm flipH="1">
              <a:off x="8729240" y="9274"/>
              <a:ext cx="3462454" cy="3010961"/>
            </a:xfrm>
            <a:custGeom>
              <a:avLst/>
              <a:gdLst>
                <a:gd name="connsiteX0" fmla="*/ 2953507 w 3462454"/>
                <a:gd name="connsiteY0" fmla="*/ 0 h 3010961"/>
                <a:gd name="connsiteX1" fmla="*/ 477652 w 3462454"/>
                <a:gd name="connsiteY1" fmla="*/ 0 h 3010961"/>
                <a:gd name="connsiteX2" fmla="*/ 327396 w 3462454"/>
                <a:gd name="connsiteY2" fmla="*/ 113681 h 3010961"/>
                <a:gd name="connsiteX3" fmla="*/ 46554 w 3462454"/>
                <a:gd name="connsiteY3" fmla="*/ 391785 h 3010961"/>
                <a:gd name="connsiteX4" fmla="*/ 0 w 3462454"/>
                <a:gd name="connsiteY4" fmla="*/ 453516 h 3010961"/>
                <a:gd name="connsiteX5" fmla="*/ 0 w 3462454"/>
                <a:gd name="connsiteY5" fmla="*/ 2083461 h 3010961"/>
                <a:gd name="connsiteX6" fmla="*/ 26382 w 3462454"/>
                <a:gd name="connsiteY6" fmla="*/ 2118637 h 3010961"/>
                <a:gd name="connsiteX7" fmla="*/ 101620 w 3462454"/>
                <a:gd name="connsiteY7" fmla="*/ 2222744 h 3010961"/>
                <a:gd name="connsiteX8" fmla="*/ 1494064 w 3462454"/>
                <a:gd name="connsiteY8" fmla="*/ 3010961 h 3010961"/>
                <a:gd name="connsiteX9" fmla="*/ 2551110 w 3462454"/>
                <a:gd name="connsiteY9" fmla="*/ 2526044 h 3010961"/>
                <a:gd name="connsiteX10" fmla="*/ 2679751 w 3462454"/>
                <a:gd name="connsiteY10" fmla="*/ 2429754 h 3010961"/>
                <a:gd name="connsiteX11" fmla="*/ 3264840 w 3462454"/>
                <a:gd name="connsiteY11" fmla="*/ 1926383 h 3010961"/>
                <a:gd name="connsiteX12" fmla="*/ 3462454 w 3462454"/>
                <a:gd name="connsiteY12" fmla="*/ 1385790 h 3010961"/>
                <a:gd name="connsiteX13" fmla="*/ 3018820 w 3462454"/>
                <a:gd name="connsiteY13" fmla="*/ 67626 h 301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62454" h="3010961">
                  <a:moveTo>
                    <a:pt x="2953507" y="0"/>
                  </a:moveTo>
                  <a:lnTo>
                    <a:pt x="477652" y="0"/>
                  </a:lnTo>
                  <a:lnTo>
                    <a:pt x="327396" y="113681"/>
                  </a:lnTo>
                  <a:cubicBezTo>
                    <a:pt x="222344" y="200626"/>
                    <a:pt x="128536" y="293564"/>
                    <a:pt x="46554" y="391785"/>
                  </a:cubicBezTo>
                  <a:lnTo>
                    <a:pt x="0" y="453516"/>
                  </a:lnTo>
                  <a:lnTo>
                    <a:pt x="0" y="2083461"/>
                  </a:lnTo>
                  <a:lnTo>
                    <a:pt x="26382" y="2118637"/>
                  </a:lnTo>
                  <a:cubicBezTo>
                    <a:pt x="51135" y="2152065"/>
                    <a:pt x="76235" y="2186586"/>
                    <a:pt x="101620" y="2222744"/>
                  </a:cubicBezTo>
                  <a:cubicBezTo>
                    <a:pt x="489585" y="2775245"/>
                    <a:pt x="906035" y="3010961"/>
                    <a:pt x="1494064" y="3010961"/>
                  </a:cubicBezTo>
                  <a:cubicBezTo>
                    <a:pt x="1879987" y="3010961"/>
                    <a:pt x="2163144" y="2818935"/>
                    <a:pt x="2551110" y="2526044"/>
                  </a:cubicBezTo>
                  <a:cubicBezTo>
                    <a:pt x="2594452" y="2493317"/>
                    <a:pt x="2637795" y="2460984"/>
                    <a:pt x="2679751" y="2429754"/>
                  </a:cubicBezTo>
                  <a:cubicBezTo>
                    <a:pt x="2907158" y="2260282"/>
                    <a:pt x="3121914" y="2100194"/>
                    <a:pt x="3264840" y="1926383"/>
                  </a:cubicBezTo>
                  <a:cubicBezTo>
                    <a:pt x="3401480" y="1760224"/>
                    <a:pt x="3462454" y="1593511"/>
                    <a:pt x="3462454" y="1385790"/>
                  </a:cubicBezTo>
                  <a:cubicBezTo>
                    <a:pt x="3462454" y="865148"/>
                    <a:pt x="3304918" y="397028"/>
                    <a:pt x="3018820" y="67626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47D3E70-A759-410D-B5DB-855218E138C3}"/>
                </a:ext>
              </a:extLst>
            </p:cNvPr>
            <p:cNvSpPr/>
            <p:nvPr/>
          </p:nvSpPr>
          <p:spPr>
            <a:xfrm flipH="1">
              <a:off x="8243247" y="9274"/>
              <a:ext cx="3948447" cy="3411460"/>
            </a:xfrm>
            <a:custGeom>
              <a:avLst/>
              <a:gdLst>
                <a:gd name="connsiteX0" fmla="*/ 3564894 w 3904481"/>
                <a:gd name="connsiteY0" fmla="*/ 0 h 3411460"/>
                <a:gd name="connsiteX1" fmla="*/ 0 w 3904481"/>
                <a:gd name="connsiteY1" fmla="*/ 0 h 3411460"/>
                <a:gd name="connsiteX2" fmla="*/ 0 w 3904481"/>
                <a:gd name="connsiteY2" fmla="*/ 2659993 h 3411460"/>
                <a:gd name="connsiteX3" fmla="*/ 1876 w 3904481"/>
                <a:gd name="connsiteY3" fmla="*/ 2662425 h 3411460"/>
                <a:gd name="connsiteX4" fmla="*/ 1514161 w 3904481"/>
                <a:gd name="connsiteY4" fmla="*/ 3411460 h 3411460"/>
                <a:gd name="connsiteX5" fmla="*/ 2797788 w 3904481"/>
                <a:gd name="connsiteY5" fmla="*/ 2801744 h 3411460"/>
                <a:gd name="connsiteX6" fmla="*/ 2954004 w 3904481"/>
                <a:gd name="connsiteY6" fmla="*/ 2680673 h 3411460"/>
                <a:gd name="connsiteX7" fmla="*/ 3664508 w 3904481"/>
                <a:gd name="connsiteY7" fmla="*/ 2047754 h 3411460"/>
                <a:gd name="connsiteX8" fmla="*/ 3904481 w 3904481"/>
                <a:gd name="connsiteY8" fmla="*/ 1368033 h 3411460"/>
                <a:gd name="connsiteX9" fmla="*/ 3596499 w 3904481"/>
                <a:gd name="connsiteY9" fmla="*/ 52268 h 341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4481" h="3411460">
                  <a:moveTo>
                    <a:pt x="3564894" y="0"/>
                  </a:moveTo>
                  <a:lnTo>
                    <a:pt x="0" y="0"/>
                  </a:lnTo>
                  <a:lnTo>
                    <a:pt x="0" y="2659993"/>
                  </a:lnTo>
                  <a:lnTo>
                    <a:pt x="1876" y="2662425"/>
                  </a:lnTo>
                  <a:cubicBezTo>
                    <a:pt x="424055" y="3184544"/>
                    <a:pt x="889346" y="3411460"/>
                    <a:pt x="1514161" y="3411460"/>
                  </a:cubicBezTo>
                  <a:cubicBezTo>
                    <a:pt x="1982808" y="3411460"/>
                    <a:pt x="2326661" y="3170014"/>
                    <a:pt x="2797788" y="2801744"/>
                  </a:cubicBezTo>
                  <a:cubicBezTo>
                    <a:pt x="2850420" y="2760595"/>
                    <a:pt x="2903054" y="2719940"/>
                    <a:pt x="2954004" y="2680673"/>
                  </a:cubicBezTo>
                  <a:cubicBezTo>
                    <a:pt x="3230156" y="2467586"/>
                    <a:pt x="3490946" y="2266297"/>
                    <a:pt x="3664508" y="2047754"/>
                  </a:cubicBezTo>
                  <a:cubicBezTo>
                    <a:pt x="3830437" y="1838832"/>
                    <a:pt x="3904481" y="1629214"/>
                    <a:pt x="3904481" y="1368033"/>
                  </a:cubicBezTo>
                  <a:cubicBezTo>
                    <a:pt x="3904481" y="877057"/>
                    <a:pt x="3796872" y="423228"/>
                    <a:pt x="3596499" y="52268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0302A25-2D4F-4AD5-B0E9-C12184C3599E}"/>
              </a:ext>
            </a:extLst>
          </p:cNvPr>
          <p:cNvGrpSpPr/>
          <p:nvPr/>
        </p:nvGrpSpPr>
        <p:grpSpPr>
          <a:xfrm>
            <a:off x="-1" y="1355238"/>
            <a:ext cx="4381339" cy="5510713"/>
            <a:chOff x="0" y="1347287"/>
            <a:chExt cx="4259808" cy="5510713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227AF03-773A-4B1E-8FED-67198038E60D}"/>
                </a:ext>
              </a:extLst>
            </p:cNvPr>
            <p:cNvSpPr/>
            <p:nvPr/>
          </p:nvSpPr>
          <p:spPr>
            <a:xfrm>
              <a:off x="0" y="1676545"/>
              <a:ext cx="4174269" cy="5181455"/>
            </a:xfrm>
            <a:custGeom>
              <a:avLst/>
              <a:gdLst>
                <a:gd name="connsiteX0" fmla="*/ 1155130 w 4174269"/>
                <a:gd name="connsiteY0" fmla="*/ 990 h 5181455"/>
                <a:gd name="connsiteX1" fmla="*/ 2396955 w 4174269"/>
                <a:gd name="connsiteY1" fmla="*/ 367328 h 5181455"/>
                <a:gd name="connsiteX2" fmla="*/ 3827960 w 4174269"/>
                <a:gd name="connsiteY2" fmla="*/ 4749328 h 5181455"/>
                <a:gd name="connsiteX3" fmla="*/ 3561502 w 4174269"/>
                <a:gd name="connsiteY3" fmla="*/ 5090948 h 5181455"/>
                <a:gd name="connsiteX4" fmla="*/ 3452726 w 4174269"/>
                <a:gd name="connsiteY4" fmla="*/ 5181455 h 5181455"/>
                <a:gd name="connsiteX5" fmla="*/ 0 w 4174269"/>
                <a:gd name="connsiteY5" fmla="*/ 5181455 h 5181455"/>
                <a:gd name="connsiteX6" fmla="*/ 0 w 4174269"/>
                <a:gd name="connsiteY6" fmla="*/ 251605 h 5181455"/>
                <a:gd name="connsiteX7" fmla="*/ 157396 w 4174269"/>
                <a:gd name="connsiteY7" fmla="*/ 182600 h 5181455"/>
                <a:gd name="connsiteX8" fmla="*/ 1155130 w 4174269"/>
                <a:gd name="connsiteY8" fmla="*/ 990 h 518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74269" h="5181455">
                  <a:moveTo>
                    <a:pt x="1155130" y="990"/>
                  </a:moveTo>
                  <a:cubicBezTo>
                    <a:pt x="1564667" y="12730"/>
                    <a:pt x="1984593" y="129250"/>
                    <a:pt x="2396955" y="367328"/>
                  </a:cubicBezTo>
                  <a:cubicBezTo>
                    <a:pt x="3871760" y="1218807"/>
                    <a:pt x="4678347" y="3276416"/>
                    <a:pt x="3827960" y="4749328"/>
                  </a:cubicBezTo>
                  <a:cubicBezTo>
                    <a:pt x="3748235" y="4887417"/>
                    <a:pt x="3658928" y="4998272"/>
                    <a:pt x="3561502" y="5090948"/>
                  </a:cubicBezTo>
                  <a:lnTo>
                    <a:pt x="3452726" y="5181455"/>
                  </a:lnTo>
                  <a:lnTo>
                    <a:pt x="0" y="5181455"/>
                  </a:lnTo>
                  <a:lnTo>
                    <a:pt x="0" y="251605"/>
                  </a:lnTo>
                  <a:lnTo>
                    <a:pt x="157396" y="182600"/>
                  </a:lnTo>
                  <a:cubicBezTo>
                    <a:pt x="475610" y="54980"/>
                    <a:pt x="811718" y="-8854"/>
                    <a:pt x="1155130" y="990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6FE8FAD-8A4A-49E1-AFAF-A074482295A9}"/>
                </a:ext>
              </a:extLst>
            </p:cNvPr>
            <p:cNvSpPr/>
            <p:nvPr/>
          </p:nvSpPr>
          <p:spPr>
            <a:xfrm>
              <a:off x="0" y="1347287"/>
              <a:ext cx="4259808" cy="5510713"/>
            </a:xfrm>
            <a:custGeom>
              <a:avLst/>
              <a:gdLst>
                <a:gd name="connsiteX0" fmla="*/ 948905 w 4259808"/>
                <a:gd name="connsiteY0" fmla="*/ 1556 h 5510713"/>
                <a:gd name="connsiteX1" fmla="*/ 2304106 w 4259808"/>
                <a:gd name="connsiteY1" fmla="*/ 405867 h 5510713"/>
                <a:gd name="connsiteX2" fmla="*/ 3890982 w 4259808"/>
                <a:gd name="connsiteY2" fmla="*/ 5156588 h 5510713"/>
                <a:gd name="connsiteX3" fmla="*/ 3680329 w 4259808"/>
                <a:gd name="connsiteY3" fmla="*/ 5445948 h 5510713"/>
                <a:gd name="connsiteX4" fmla="*/ 3616504 w 4259808"/>
                <a:gd name="connsiteY4" fmla="*/ 5510713 h 5510713"/>
                <a:gd name="connsiteX5" fmla="*/ 0 w 4259808"/>
                <a:gd name="connsiteY5" fmla="*/ 5510713 h 5510713"/>
                <a:gd name="connsiteX6" fmla="*/ 0 w 4259808"/>
                <a:gd name="connsiteY6" fmla="*/ 144797 h 5510713"/>
                <a:gd name="connsiteX7" fmla="*/ 164164 w 4259808"/>
                <a:gd name="connsiteY7" fmla="*/ 92266 h 5510713"/>
                <a:gd name="connsiteX8" fmla="*/ 948905 w 4259808"/>
                <a:gd name="connsiteY8" fmla="*/ 1556 h 551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9808" h="5510713">
                  <a:moveTo>
                    <a:pt x="948905" y="1556"/>
                  </a:moveTo>
                  <a:cubicBezTo>
                    <a:pt x="1395136" y="16867"/>
                    <a:pt x="1853354" y="145625"/>
                    <a:pt x="2304106" y="405867"/>
                  </a:cubicBezTo>
                  <a:cubicBezTo>
                    <a:pt x="3916211" y="1336616"/>
                    <a:pt x="4808028" y="3568218"/>
                    <a:pt x="3890982" y="5156588"/>
                  </a:cubicBezTo>
                  <a:cubicBezTo>
                    <a:pt x="3826502" y="5268272"/>
                    <a:pt x="3756052" y="5363347"/>
                    <a:pt x="3680329" y="5445948"/>
                  </a:cubicBezTo>
                  <a:lnTo>
                    <a:pt x="3616504" y="5510713"/>
                  </a:lnTo>
                  <a:lnTo>
                    <a:pt x="0" y="5510713"/>
                  </a:lnTo>
                  <a:lnTo>
                    <a:pt x="0" y="144797"/>
                  </a:lnTo>
                  <a:lnTo>
                    <a:pt x="164164" y="92266"/>
                  </a:lnTo>
                  <a:cubicBezTo>
                    <a:pt x="418657" y="23914"/>
                    <a:pt x="681631" y="-7614"/>
                    <a:pt x="948905" y="1556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A7C4DFB-FDFD-4F28-8B00-287EB75C79EB}"/>
                </a:ext>
              </a:extLst>
            </p:cNvPr>
            <p:cNvSpPr/>
            <p:nvPr/>
          </p:nvSpPr>
          <p:spPr>
            <a:xfrm>
              <a:off x="0" y="1592806"/>
              <a:ext cx="4029221" cy="5265194"/>
            </a:xfrm>
            <a:custGeom>
              <a:avLst/>
              <a:gdLst>
                <a:gd name="connsiteX0" fmla="*/ 812878 w 4029221"/>
                <a:gd name="connsiteY0" fmla="*/ 840 h 5265194"/>
                <a:gd name="connsiteX1" fmla="*/ 960980 w 4029221"/>
                <a:gd name="connsiteY1" fmla="*/ 1442 h 5265194"/>
                <a:gd name="connsiteX2" fmla="*/ 2216856 w 4029221"/>
                <a:gd name="connsiteY2" fmla="*/ 376120 h 5265194"/>
                <a:gd name="connsiteX3" fmla="*/ 3687427 w 4029221"/>
                <a:gd name="connsiteY3" fmla="*/ 4778650 h 5265194"/>
                <a:gd name="connsiteX4" fmla="*/ 3267677 w 4029221"/>
                <a:gd name="connsiteY4" fmla="*/ 5245601 h 5265194"/>
                <a:gd name="connsiteX5" fmla="*/ 3237167 w 4029221"/>
                <a:gd name="connsiteY5" fmla="*/ 5265194 h 5265194"/>
                <a:gd name="connsiteX6" fmla="*/ 0 w 4029221"/>
                <a:gd name="connsiteY6" fmla="*/ 5265194 h 5265194"/>
                <a:gd name="connsiteX7" fmla="*/ 0 w 4029221"/>
                <a:gd name="connsiteY7" fmla="*/ 162790 h 5265194"/>
                <a:gd name="connsiteX8" fmla="*/ 58408 w 4029221"/>
                <a:gd name="connsiteY8" fmla="*/ 139352 h 5265194"/>
                <a:gd name="connsiteX9" fmla="*/ 812878 w 4029221"/>
                <a:gd name="connsiteY9" fmla="*/ 840 h 526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29221" h="5265194">
                  <a:moveTo>
                    <a:pt x="812878" y="840"/>
                  </a:moveTo>
                  <a:cubicBezTo>
                    <a:pt x="862065" y="-449"/>
                    <a:pt x="911443" y="-258"/>
                    <a:pt x="960980" y="1442"/>
                  </a:cubicBezTo>
                  <a:cubicBezTo>
                    <a:pt x="1374507" y="15631"/>
                    <a:pt x="1799140" y="134952"/>
                    <a:pt x="2216856" y="376120"/>
                  </a:cubicBezTo>
                  <a:cubicBezTo>
                    <a:pt x="3710806" y="1238652"/>
                    <a:pt x="4537261" y="3306696"/>
                    <a:pt x="3687427" y="4778650"/>
                  </a:cubicBezTo>
                  <a:cubicBezTo>
                    <a:pt x="3567917" y="4985647"/>
                    <a:pt x="3426282" y="5131074"/>
                    <a:pt x="3267677" y="5245601"/>
                  </a:cubicBezTo>
                  <a:lnTo>
                    <a:pt x="3237167" y="5265194"/>
                  </a:lnTo>
                  <a:lnTo>
                    <a:pt x="0" y="5265194"/>
                  </a:lnTo>
                  <a:lnTo>
                    <a:pt x="0" y="162790"/>
                  </a:lnTo>
                  <a:lnTo>
                    <a:pt x="58408" y="139352"/>
                  </a:lnTo>
                  <a:cubicBezTo>
                    <a:pt x="301661" y="55163"/>
                    <a:pt x="554646" y="7607"/>
                    <a:pt x="812878" y="840"/>
                  </a:cubicBezTo>
                  <a:close/>
                </a:path>
              </a:pathLst>
            </a:custGeom>
            <a:noFill/>
            <a:ln w="190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6E867DF-0B62-429A-A554-CBE585048439}"/>
                </a:ext>
              </a:extLst>
            </p:cNvPr>
            <p:cNvSpPr/>
            <p:nvPr/>
          </p:nvSpPr>
          <p:spPr>
            <a:xfrm>
              <a:off x="0" y="2147333"/>
              <a:ext cx="3702048" cy="4710667"/>
            </a:xfrm>
            <a:custGeom>
              <a:avLst/>
              <a:gdLst>
                <a:gd name="connsiteX0" fmla="*/ 1057511 w 3702048"/>
                <a:gd name="connsiteY0" fmla="*/ 1243 h 4710667"/>
                <a:gd name="connsiteX1" fmla="*/ 2139959 w 3702048"/>
                <a:gd name="connsiteY1" fmla="*/ 324180 h 4710667"/>
                <a:gd name="connsiteX2" fmla="*/ 3407455 w 3702048"/>
                <a:gd name="connsiteY2" fmla="*/ 4118750 h 4710667"/>
                <a:gd name="connsiteX3" fmla="*/ 2754080 w 3702048"/>
                <a:gd name="connsiteY3" fmla="*/ 4690965 h 4710667"/>
                <a:gd name="connsiteX4" fmla="*/ 2711405 w 3702048"/>
                <a:gd name="connsiteY4" fmla="*/ 4710667 h 4710667"/>
                <a:gd name="connsiteX5" fmla="*/ 0 w 3702048"/>
                <a:gd name="connsiteY5" fmla="*/ 4710667 h 4710667"/>
                <a:gd name="connsiteX6" fmla="*/ 0 w 3702048"/>
                <a:gd name="connsiteY6" fmla="*/ 239601 h 4710667"/>
                <a:gd name="connsiteX7" fmla="*/ 72857 w 3702048"/>
                <a:gd name="connsiteY7" fmla="*/ 203063 h 4710667"/>
                <a:gd name="connsiteX8" fmla="*/ 1057511 w 3702048"/>
                <a:gd name="connsiteY8" fmla="*/ 1243 h 4710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02048" h="4710667">
                  <a:moveTo>
                    <a:pt x="1057511" y="1243"/>
                  </a:moveTo>
                  <a:cubicBezTo>
                    <a:pt x="1413932" y="13473"/>
                    <a:pt x="1779927" y="116316"/>
                    <a:pt x="2139959" y="324180"/>
                  </a:cubicBezTo>
                  <a:cubicBezTo>
                    <a:pt x="3427605" y="1067603"/>
                    <a:pt x="4139931" y="2850064"/>
                    <a:pt x="3407455" y="4118750"/>
                  </a:cubicBezTo>
                  <a:cubicBezTo>
                    <a:pt x="3235777" y="4416105"/>
                    <a:pt x="3011128" y="4566048"/>
                    <a:pt x="2754080" y="4690965"/>
                  </a:cubicBezTo>
                  <a:lnTo>
                    <a:pt x="2711405" y="4710667"/>
                  </a:lnTo>
                  <a:lnTo>
                    <a:pt x="0" y="4710667"/>
                  </a:lnTo>
                  <a:lnTo>
                    <a:pt x="0" y="239601"/>
                  </a:lnTo>
                  <a:lnTo>
                    <a:pt x="72857" y="203063"/>
                  </a:lnTo>
                  <a:cubicBezTo>
                    <a:pt x="383165" y="61024"/>
                    <a:pt x="715942" y="-10476"/>
                    <a:pt x="1057511" y="1243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4296" y="3420734"/>
            <a:ext cx="6665976" cy="2129674"/>
          </a:xfrm>
        </p:spPr>
        <p:txBody>
          <a:bodyPr anchor="b">
            <a:noAutofit/>
          </a:bodyPr>
          <a:lstStyle>
            <a:lvl1pPr algn="l">
              <a:lnSpc>
                <a:spcPct val="110000"/>
              </a:lnSpc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E197B67B-BA44-4D2A-B31D-35A89323C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6" y="6170490"/>
            <a:ext cx="5713314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1D718595-24D3-4517-A62E-C1F493407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54295" y="5550408"/>
            <a:ext cx="6665975" cy="512064"/>
          </a:xfrm>
        </p:spPr>
        <p:txBody>
          <a:bodyPr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3C6217BB-A228-414D-92D9-E1D1EFEB8B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170491"/>
            <a:ext cx="2840083" cy="457200"/>
          </a:xfrm>
        </p:spPr>
        <p:txBody>
          <a:bodyPr/>
          <a:lstStyle>
            <a:lvl1pPr algn="l">
              <a:defRPr/>
            </a:lvl1pPr>
          </a:lstStyle>
          <a:p>
            <a:fld id="{E72EB70D-CD01-44DA-83B3-8FEB3383D307}" type="datetime1">
              <a:rPr lang="en-US" smtClean="0"/>
              <a:t>8/21/2026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456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2024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3029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C1D6427-F07F-4D50-B151-455100AF7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58CFD-9357-46BE-A189-D637A67C8730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79EFBB2-C5E0-4D57-AB1D-3AA907ECF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AE6B7E1-F60B-4D08-9052-423D6FBFA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65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1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2024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30290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30290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3771BF97-4D2A-43A4-8CDC-2250017E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742EE-B331-4632-BD10-A82FED6B6FC0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020661A-DA07-4679-9226-945B5DD24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EFCE38B-E087-4988-BC3A-FE3B55E70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D3BC439C-E995-4E1F-8DE9-75C32785E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83006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F30096C-3491-4EF2-ABB2-D57F3F4B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BA835-D13F-49F4-8F11-5D576AC65FAD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9DA3A85-7147-4F32-944A-B079AF514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EDDF50D-95C0-4DA2-BBC6-41774FAC1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237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9BEFCA-6D6F-4F26-823F-C86CA694B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1799-ACB5-4CB2-86A2-5C574F1C8706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2EE2C9-E87D-4495-9EDA-6BC0EDC27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5557A9-903F-4B36-8B06-D9EADF230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181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938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41C2A9DB-B176-4069-8734-5B4ED352BA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D4605E03-BC17-41A7-854C-DFAB672737DC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430F9A2F-C2C4-4E1C-B4B3-07ED84F28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464410" cy="45720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F9BFA0A0-2117-4A10-9DAA-080C21559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815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20240" y="442220"/>
            <a:ext cx="8770571" cy="1345269"/>
          </a:xfrm>
          <a:prstGeom prst="rect">
            <a:avLst/>
          </a:prstGeom>
        </p:spPr>
        <p:txBody>
          <a:bodyPr vert="horz" lIns="109728" tIns="109728" rIns="109728" bIns="9144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0" y="2312276"/>
            <a:ext cx="8770571" cy="3651504"/>
          </a:xfrm>
          <a:prstGeom prst="rect">
            <a:avLst/>
          </a:prstGeom>
        </p:spPr>
        <p:txBody>
          <a:bodyPr vert="horz" lIns="109728" tIns="109728" rIns="109728" bIns="9144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50727" y="6170491"/>
            <a:ext cx="284008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r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C4408324-A84C-4A45-93B6-78D079CCE772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20240" y="6170490"/>
            <a:ext cx="5667375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3744" y="6170490"/>
            <a:ext cx="1188720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cxnSp>
        <p:nvCxnSpPr>
          <p:cNvPr id="9" name="Straight Connector 8" title="Rule Line">
            <a:extLst>
              <a:ext uri="{FF2B5EF4-FFF2-40B4-BE49-F238E27FC236}">
                <a16:creationId xmlns:a16="http://schemas.microsoft.com/office/drawing/2014/main" id="{430127AE-B29E-4FDF-99D2-A2F1E7003F74}"/>
              </a:ext>
            </a:extLst>
          </p:cNvPr>
          <p:cNvCxnSpPr/>
          <p:nvPr/>
        </p:nvCxnSpPr>
        <p:spPr>
          <a:xfrm>
            <a:off x="1920240" y="2176009"/>
            <a:ext cx="8770571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9521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56" r:id="rId6"/>
    <p:sldLayoutId id="2147483752" r:id="rId7"/>
    <p:sldLayoutId id="2147483753" r:id="rId8"/>
    <p:sldLayoutId id="2147483754" r:id="rId9"/>
    <p:sldLayoutId id="2147483755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130000"/>
        </a:lnSpc>
        <a:spcBef>
          <a:spcPct val="0"/>
        </a:spcBef>
        <a:buNone/>
        <a:defRPr sz="32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0DBF1ABE-8590-450D-BB49-BDDCCF3EE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Pealkiri 1">
            <a:extLst>
              <a:ext uri="{FF2B5EF4-FFF2-40B4-BE49-F238E27FC236}">
                <a16:creationId xmlns:a16="http://schemas.microsoft.com/office/drawing/2014/main" id="{F39276B6-58AC-5BAC-CE20-69F7309F10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04738" y="2750757"/>
            <a:ext cx="6387262" cy="1150937"/>
          </a:xfrm>
        </p:spPr>
        <p:txBody>
          <a:bodyPr anchor="b">
            <a:normAutofit/>
          </a:bodyPr>
          <a:lstStyle/>
          <a:p>
            <a:r>
              <a:rPr lang="et-EE" dirty="0">
                <a:solidFill>
                  <a:srgbClr val="9D4033"/>
                </a:solidFill>
                <a:latin typeface="Georgia" panose="02040502050405020303" pitchFamily="18" charset="0"/>
              </a:rPr>
              <a:t>Esitluse pealkiri</a:t>
            </a:r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DDCA2EE6-B71D-1B52-FBB9-EE249EE978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369" y="4630738"/>
            <a:ext cx="5617794" cy="1150937"/>
          </a:xfrm>
        </p:spPr>
        <p:txBody>
          <a:bodyPr anchor="t">
            <a:normAutofit/>
          </a:bodyPr>
          <a:lstStyle/>
          <a:p>
            <a:pPr>
              <a:lnSpc>
                <a:spcPct val="120000"/>
              </a:lnSpc>
            </a:pPr>
            <a:r>
              <a:rPr lang="et-EE" sz="1300" dirty="0" err="1"/>
              <a:t>Esitleja</a:t>
            </a:r>
            <a:r>
              <a:rPr lang="et-EE" sz="1300" dirty="0"/>
              <a:t> ees- ja perekonnanimi</a:t>
            </a:r>
          </a:p>
          <a:p>
            <a:pPr>
              <a:lnSpc>
                <a:spcPct val="120000"/>
              </a:lnSpc>
            </a:pPr>
            <a:r>
              <a:rPr lang="et-EE" sz="1300" dirty="0"/>
              <a:t>Organisatsioon/ Klass</a:t>
            </a:r>
          </a:p>
          <a:p>
            <a:pPr>
              <a:lnSpc>
                <a:spcPct val="120000"/>
              </a:lnSpc>
            </a:pPr>
            <a:r>
              <a:rPr lang="et-EE" sz="1300" dirty="0"/>
              <a:t>Kuupäev</a:t>
            </a: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96CB0275-66F1-4491-93B8-121D0C7176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14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18D32C3D-8F76-4E99-BE56-0836CC38CC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84938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7" name="Pilt 6" descr="Pilt, millel on kujutatud ring, Graafika, kunst, disain&#10;&#10;Tehisintellekti genereeritud sisu ei pruugi olla õige.">
            <a:extLst>
              <a:ext uri="{FF2B5EF4-FFF2-40B4-BE49-F238E27FC236}">
                <a16:creationId xmlns:a16="http://schemas.microsoft.com/office/drawing/2014/main" id="{5BEA8D0E-37C6-EFAE-DFD5-54701234F6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66" r="29853"/>
          <a:stretch>
            <a:fillRect/>
          </a:stretch>
        </p:blipFill>
        <p:spPr>
          <a:xfrm>
            <a:off x="153" y="10"/>
            <a:ext cx="5033023" cy="6857990"/>
          </a:xfrm>
          <a:custGeom>
            <a:avLst/>
            <a:gdLst/>
            <a:ahLst/>
            <a:cxnLst/>
            <a:rect l="l" t="t" r="r" b="b"/>
            <a:pathLst>
              <a:path w="4710787" h="6858000">
                <a:moveTo>
                  <a:pt x="0" y="0"/>
                </a:moveTo>
                <a:lnTo>
                  <a:pt x="1214365" y="0"/>
                </a:lnTo>
                <a:lnTo>
                  <a:pt x="1994531" y="0"/>
                </a:lnTo>
                <a:lnTo>
                  <a:pt x="3087764" y="0"/>
                </a:lnTo>
                <a:lnTo>
                  <a:pt x="3109888" y="14997"/>
                </a:lnTo>
                <a:cubicBezTo>
                  <a:pt x="4137051" y="754641"/>
                  <a:pt x="4710787" y="2093192"/>
                  <a:pt x="4710787" y="3621656"/>
                </a:cubicBezTo>
                <a:cubicBezTo>
                  <a:pt x="4710787" y="4969131"/>
                  <a:pt x="3782062" y="5602839"/>
                  <a:pt x="2836437" y="6374814"/>
                </a:cubicBezTo>
                <a:cubicBezTo>
                  <a:pt x="2664234" y="6515397"/>
                  <a:pt x="2493607" y="6653108"/>
                  <a:pt x="2319789" y="6780599"/>
                </a:cubicBezTo>
                <a:lnTo>
                  <a:pt x="2208033" y="6858000"/>
                </a:lnTo>
                <a:lnTo>
                  <a:pt x="1994531" y="6858000"/>
                </a:lnTo>
                <a:lnTo>
                  <a:pt x="121436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70766076-46F5-42D5-A773-2B3BEF2B8B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25575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246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6870CF-174B-AFE5-10C0-8F49481F6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0DBF1ABE-8590-450D-BB49-BDDCCF3EE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7" name="Pilt 6" descr="Pilt, millel on kujutatud ring, Graafika, kunst, disain&#10;&#10;Tehisintellekti genereeritud sisu ei pruugi olla õige.">
            <a:extLst>
              <a:ext uri="{FF2B5EF4-FFF2-40B4-BE49-F238E27FC236}">
                <a16:creationId xmlns:a16="http://schemas.microsoft.com/office/drawing/2014/main" id="{607D4E2D-9FBE-62CB-B84A-C520C5BE2D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1" r="18987" b="-1"/>
          <a:stretch>
            <a:fillRect/>
          </a:stretch>
        </p:blipFill>
        <p:spPr>
          <a:xfrm>
            <a:off x="4487333" y="10"/>
            <a:ext cx="7704667" cy="6877868"/>
          </a:xfrm>
          <a:custGeom>
            <a:avLst/>
            <a:gdLst/>
            <a:ahLst/>
            <a:cxnLst/>
            <a:rect l="l" t="t" r="r" b="b"/>
            <a:pathLst>
              <a:path w="7704667" h="6877878">
                <a:moveTo>
                  <a:pt x="0" y="0"/>
                </a:moveTo>
                <a:lnTo>
                  <a:pt x="7704667" y="0"/>
                </a:lnTo>
                <a:lnTo>
                  <a:pt x="7704667" y="6877878"/>
                </a:lnTo>
                <a:lnTo>
                  <a:pt x="0" y="6877878"/>
                </a:lnTo>
                <a:lnTo>
                  <a:pt x="0" y="6867939"/>
                </a:lnTo>
                <a:lnTo>
                  <a:pt x="146217" y="6867939"/>
                </a:lnTo>
                <a:lnTo>
                  <a:pt x="252811" y="6795007"/>
                </a:lnTo>
                <a:cubicBezTo>
                  <a:pt x="428996" y="6667346"/>
                  <a:pt x="601946" y="6529451"/>
                  <a:pt x="776494" y="6388681"/>
                </a:cubicBezTo>
                <a:cubicBezTo>
                  <a:pt x="1734992" y="5615677"/>
                  <a:pt x="2676361" y="4981124"/>
                  <a:pt x="2676361" y="3631852"/>
                </a:cubicBezTo>
                <a:cubicBezTo>
                  <a:pt x="2676361" y="2101350"/>
                  <a:pt x="2094814" y="761014"/>
                  <a:pt x="1053668" y="20384"/>
                </a:cubicBezTo>
                <a:lnTo>
                  <a:pt x="1038069" y="9939"/>
                </a:lnTo>
                <a:lnTo>
                  <a:pt x="0" y="9939"/>
                </a:lnTo>
                <a:close/>
              </a:path>
            </a:pathLst>
          </a:custGeom>
        </p:spPr>
      </p:pic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DCD36D47-40B7-494B-B249-3CBA333DE2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475746" cy="6858000"/>
          </a:xfrm>
          <a:custGeom>
            <a:avLst/>
            <a:gdLst>
              <a:gd name="connsiteX0" fmla="*/ 0 w 7475746"/>
              <a:gd name="connsiteY0" fmla="*/ 0 h 6858000"/>
              <a:gd name="connsiteX1" fmla="*/ 5859459 w 7475746"/>
              <a:gd name="connsiteY1" fmla="*/ 0 h 6858000"/>
              <a:gd name="connsiteX2" fmla="*/ 5874848 w 7475746"/>
              <a:gd name="connsiteY2" fmla="*/ 10445 h 6858000"/>
              <a:gd name="connsiteX3" fmla="*/ 7475746 w 7475746"/>
              <a:gd name="connsiteY3" fmla="*/ 3621913 h 6858000"/>
              <a:gd name="connsiteX4" fmla="*/ 5601397 w 7475746"/>
              <a:gd name="connsiteY4" fmla="*/ 6378742 h 6858000"/>
              <a:gd name="connsiteX5" fmla="*/ 5084748 w 7475746"/>
              <a:gd name="connsiteY5" fmla="*/ 6785068 h 6858000"/>
              <a:gd name="connsiteX6" fmla="*/ 4979585 w 7475746"/>
              <a:gd name="connsiteY6" fmla="*/ 6858000 h 6858000"/>
              <a:gd name="connsiteX7" fmla="*/ 0 w 7475746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75746" h="6858000">
                <a:moveTo>
                  <a:pt x="0" y="0"/>
                </a:moveTo>
                <a:lnTo>
                  <a:pt x="5859459" y="0"/>
                </a:lnTo>
                <a:lnTo>
                  <a:pt x="5874848" y="10445"/>
                </a:lnTo>
                <a:cubicBezTo>
                  <a:pt x="6902010" y="751075"/>
                  <a:pt x="7475746" y="2091411"/>
                  <a:pt x="7475746" y="3621913"/>
                </a:cubicBezTo>
                <a:cubicBezTo>
                  <a:pt x="7475746" y="4971185"/>
                  <a:pt x="6547021" y="5605738"/>
                  <a:pt x="5601397" y="6378742"/>
                </a:cubicBezTo>
                <a:cubicBezTo>
                  <a:pt x="5429193" y="6519512"/>
                  <a:pt x="5258566" y="6657407"/>
                  <a:pt x="5084748" y="6785068"/>
                </a:cubicBezTo>
                <a:lnTo>
                  <a:pt x="497958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52" name="Freeform: Shape 51">
            <a:extLst>
              <a:ext uri="{FF2B5EF4-FFF2-40B4-BE49-F238E27FC236}">
                <a16:creationId xmlns:a16="http://schemas.microsoft.com/office/drawing/2014/main" id="{03AD0D1C-F8BA-4CD1-BC4D-BE1823F3EB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" y="0"/>
            <a:ext cx="7283242" cy="6858000"/>
          </a:xfrm>
          <a:custGeom>
            <a:avLst/>
            <a:gdLst>
              <a:gd name="connsiteX0" fmla="*/ 0 w 7163694"/>
              <a:gd name="connsiteY0" fmla="*/ 0 h 6858000"/>
              <a:gd name="connsiteX1" fmla="*/ 5525402 w 7163694"/>
              <a:gd name="connsiteY1" fmla="*/ 0 h 6858000"/>
              <a:gd name="connsiteX2" fmla="*/ 5541001 w 7163694"/>
              <a:gd name="connsiteY2" fmla="*/ 10445 h 6858000"/>
              <a:gd name="connsiteX3" fmla="*/ 7163694 w 7163694"/>
              <a:gd name="connsiteY3" fmla="*/ 3621913 h 6858000"/>
              <a:gd name="connsiteX4" fmla="*/ 5263827 w 7163694"/>
              <a:gd name="connsiteY4" fmla="*/ 6378742 h 6858000"/>
              <a:gd name="connsiteX5" fmla="*/ 4740144 w 7163694"/>
              <a:gd name="connsiteY5" fmla="*/ 6785068 h 6858000"/>
              <a:gd name="connsiteX6" fmla="*/ 4633550 w 7163694"/>
              <a:gd name="connsiteY6" fmla="*/ 6858000 h 6858000"/>
              <a:gd name="connsiteX7" fmla="*/ 0 w 7163694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63694" h="6858000">
                <a:moveTo>
                  <a:pt x="0" y="0"/>
                </a:moveTo>
                <a:lnTo>
                  <a:pt x="5525402" y="0"/>
                </a:lnTo>
                <a:lnTo>
                  <a:pt x="5541001" y="10445"/>
                </a:lnTo>
                <a:cubicBezTo>
                  <a:pt x="6582147" y="751075"/>
                  <a:pt x="7163694" y="2091411"/>
                  <a:pt x="7163694" y="3621913"/>
                </a:cubicBezTo>
                <a:cubicBezTo>
                  <a:pt x="7163694" y="4971185"/>
                  <a:pt x="6222325" y="5605738"/>
                  <a:pt x="5263827" y="6378742"/>
                </a:cubicBezTo>
                <a:cubicBezTo>
                  <a:pt x="5089279" y="6519512"/>
                  <a:pt x="4916329" y="6657407"/>
                  <a:pt x="4740144" y="6785068"/>
                </a:cubicBezTo>
                <a:lnTo>
                  <a:pt x="4633550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FBA7E51E-7B6A-4A79-8F84-47C845C7A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98368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Pealkiri 1">
            <a:extLst>
              <a:ext uri="{FF2B5EF4-FFF2-40B4-BE49-F238E27FC236}">
                <a16:creationId xmlns:a16="http://schemas.microsoft.com/office/drawing/2014/main" id="{E22D02C0-C6ED-920E-F238-9D432EEE59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0531" y="1346268"/>
            <a:ext cx="5274860" cy="3066706"/>
          </a:xfrm>
        </p:spPr>
        <p:txBody>
          <a:bodyPr anchor="b">
            <a:normAutofit/>
          </a:bodyPr>
          <a:lstStyle/>
          <a:p>
            <a:pPr>
              <a:lnSpc>
                <a:spcPct val="110000"/>
              </a:lnSpc>
            </a:pPr>
            <a:r>
              <a:rPr lang="et-EE" sz="5600" dirty="0">
                <a:solidFill>
                  <a:srgbClr val="9D4033"/>
                </a:solidFill>
                <a:latin typeface="Georgia" panose="02040502050405020303" pitchFamily="18" charset="0"/>
              </a:rPr>
              <a:t>Küsimused ja vastused</a:t>
            </a:r>
            <a:br>
              <a:rPr lang="et-EE" sz="5600" dirty="0">
                <a:latin typeface="Georgia" panose="02040502050405020303" pitchFamily="18" charset="0"/>
              </a:rPr>
            </a:br>
            <a:endParaRPr lang="et-EE" sz="5600" dirty="0">
              <a:latin typeface="Georgia" panose="02040502050405020303" pitchFamily="18" charset="0"/>
            </a:endParaRPr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7E466BF3-A4F4-7F3C-611A-C608351F22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5018" y="4412974"/>
            <a:ext cx="4698551" cy="1576188"/>
          </a:xfrm>
        </p:spPr>
        <p:txBody>
          <a:bodyPr anchor="t">
            <a:normAutofit/>
          </a:bodyPr>
          <a:lstStyle/>
          <a:p>
            <a:pPr>
              <a:lnSpc>
                <a:spcPct val="120000"/>
              </a:lnSpc>
            </a:pPr>
            <a:r>
              <a:rPr lang="fi-FI" sz="2200" i="1" dirty="0" err="1">
                <a:latin typeface="Georgia" panose="02040502050405020303" pitchFamily="18" charset="0"/>
              </a:rPr>
              <a:t>Täna</a:t>
            </a:r>
            <a:r>
              <a:rPr lang="et-EE" sz="2200" i="1" dirty="0">
                <a:latin typeface="Georgia" panose="02040502050405020303" pitchFamily="18" charset="0"/>
              </a:rPr>
              <a:t>me</a:t>
            </a:r>
            <a:r>
              <a:rPr lang="fi-FI" sz="2200" i="1" dirty="0">
                <a:latin typeface="Georgia" panose="02040502050405020303" pitchFamily="18" charset="0"/>
              </a:rPr>
              <a:t> </a:t>
            </a:r>
            <a:r>
              <a:rPr lang="fi-FI" sz="2200" i="1" dirty="0" err="1">
                <a:latin typeface="Georgia" panose="02040502050405020303" pitchFamily="18" charset="0"/>
              </a:rPr>
              <a:t>teid</a:t>
            </a:r>
            <a:r>
              <a:rPr lang="fi-FI" sz="2200" i="1" dirty="0">
                <a:latin typeface="Georgia" panose="02040502050405020303" pitchFamily="18" charset="0"/>
              </a:rPr>
              <a:t> </a:t>
            </a:r>
            <a:r>
              <a:rPr lang="fi-FI" sz="2200" i="1" dirty="0" err="1">
                <a:latin typeface="Georgia" panose="02040502050405020303" pitchFamily="18" charset="0"/>
              </a:rPr>
              <a:t>tähelepanu</a:t>
            </a:r>
            <a:r>
              <a:rPr lang="fi-FI" sz="2200" i="1" dirty="0">
                <a:latin typeface="Georgia" panose="02040502050405020303" pitchFamily="18" charset="0"/>
              </a:rPr>
              <a:t> </a:t>
            </a:r>
            <a:r>
              <a:rPr lang="fi-FI" sz="2200" i="1" dirty="0" err="1">
                <a:latin typeface="Georgia" panose="02040502050405020303" pitchFamily="18" charset="0"/>
              </a:rPr>
              <a:t>eest</a:t>
            </a:r>
            <a:r>
              <a:rPr lang="fi-FI" sz="2200" i="1" dirty="0">
                <a:latin typeface="Georgia" panose="02040502050405020303" pitchFamily="18" charset="0"/>
              </a:rPr>
              <a:t>! </a:t>
            </a:r>
            <a:endParaRPr lang="et-EE" sz="2200" i="1" dirty="0">
              <a:latin typeface="Georgia" panose="02040502050405020303" pitchFamily="18" charset="0"/>
            </a:endParaRPr>
          </a:p>
          <a:p>
            <a:pPr>
              <a:lnSpc>
                <a:spcPct val="120000"/>
              </a:lnSpc>
            </a:pPr>
            <a:r>
              <a:rPr lang="et-EE" sz="2200" i="1" dirty="0">
                <a:latin typeface="Georgia" panose="02040502050405020303" pitchFamily="18" charset="0"/>
              </a:rPr>
              <a:t>Kontaktandmed</a:t>
            </a:r>
          </a:p>
          <a:p>
            <a:pPr>
              <a:lnSpc>
                <a:spcPct val="120000"/>
              </a:lnSpc>
            </a:pPr>
            <a:endParaRPr lang="et-EE" sz="2200" i="1" dirty="0">
              <a:latin typeface="Georgia" panose="02040502050405020303" pitchFamily="18" charset="0"/>
            </a:endParaRPr>
          </a:p>
          <a:p>
            <a:pPr>
              <a:lnSpc>
                <a:spcPct val="120000"/>
              </a:lnSpc>
            </a:pPr>
            <a:endParaRPr lang="et-EE" sz="2200" i="1" dirty="0">
              <a:latin typeface="Georgia" panose="02040502050405020303" pitchFamily="18" charset="0"/>
            </a:endParaRPr>
          </a:p>
          <a:p>
            <a:pPr>
              <a:lnSpc>
                <a:spcPct val="120000"/>
              </a:lnSpc>
            </a:pPr>
            <a:endParaRPr lang="et-EE" sz="2200" i="1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694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8F891A-23EB-764D-6833-0FC264A10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29">
            <a:extLst>
              <a:ext uri="{FF2B5EF4-FFF2-40B4-BE49-F238E27FC236}">
                <a16:creationId xmlns:a16="http://schemas.microsoft.com/office/drawing/2014/main" id="{0DBF1ABE-8590-450D-BB49-BDDCCF3EE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7" name="Pilt 6" descr="Pilt, millel on kujutatud ring, Graafika, kunst, disain&#10;&#10;Tehisintellekti genereeritud sisu ei pruugi olla õige.">
            <a:extLst>
              <a:ext uri="{FF2B5EF4-FFF2-40B4-BE49-F238E27FC236}">
                <a16:creationId xmlns:a16="http://schemas.microsoft.com/office/drawing/2014/main" id="{7359B421-54A0-1F83-CAF2-FD41B6F67B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"/>
          <a:stretch>
            <a:fillRect/>
          </a:stretch>
        </p:blipFill>
        <p:spPr>
          <a:xfrm>
            <a:off x="-639987" y="-91430"/>
            <a:ext cx="12188952" cy="6857990"/>
          </a:xfrm>
          <a:prstGeom prst="rect">
            <a:avLst/>
          </a:prstGeom>
        </p:spPr>
      </p:pic>
      <p:sp>
        <p:nvSpPr>
          <p:cNvPr id="41" name="Freeform: Shape 31">
            <a:extLst>
              <a:ext uri="{FF2B5EF4-FFF2-40B4-BE49-F238E27FC236}">
                <a16:creationId xmlns:a16="http://schemas.microsoft.com/office/drawing/2014/main" id="{391F8D69-709A-4575-A393-B4C26481A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66083" y="0"/>
            <a:ext cx="9841377" cy="6858000"/>
          </a:xfrm>
          <a:custGeom>
            <a:avLst/>
            <a:gdLst>
              <a:gd name="connsiteX0" fmla="*/ 8218354 w 9841377"/>
              <a:gd name="connsiteY0" fmla="*/ 0 h 6858000"/>
              <a:gd name="connsiteX1" fmla="*/ 5551962 w 9841377"/>
              <a:gd name="connsiteY1" fmla="*/ 0 h 6858000"/>
              <a:gd name="connsiteX2" fmla="*/ 5482342 w 9841377"/>
              <a:gd name="connsiteY2" fmla="*/ 0 h 6858000"/>
              <a:gd name="connsiteX3" fmla="*/ 4359035 w 9841377"/>
              <a:gd name="connsiteY3" fmla="*/ 0 h 6858000"/>
              <a:gd name="connsiteX4" fmla="*/ 4289415 w 9841377"/>
              <a:gd name="connsiteY4" fmla="*/ 0 h 6858000"/>
              <a:gd name="connsiteX5" fmla="*/ 1623023 w 9841377"/>
              <a:gd name="connsiteY5" fmla="*/ 0 h 6858000"/>
              <a:gd name="connsiteX6" fmla="*/ 1600899 w 9841377"/>
              <a:gd name="connsiteY6" fmla="*/ 14997 h 6858000"/>
              <a:gd name="connsiteX7" fmla="*/ 0 w 9841377"/>
              <a:gd name="connsiteY7" fmla="*/ 3621656 h 6858000"/>
              <a:gd name="connsiteX8" fmla="*/ 1874350 w 9841377"/>
              <a:gd name="connsiteY8" fmla="*/ 6374814 h 6858000"/>
              <a:gd name="connsiteX9" fmla="*/ 2390998 w 9841377"/>
              <a:gd name="connsiteY9" fmla="*/ 6780599 h 6858000"/>
              <a:gd name="connsiteX10" fmla="*/ 2502754 w 9841377"/>
              <a:gd name="connsiteY10" fmla="*/ 6858000 h 6858000"/>
              <a:gd name="connsiteX11" fmla="*/ 4289415 w 9841377"/>
              <a:gd name="connsiteY11" fmla="*/ 6858000 h 6858000"/>
              <a:gd name="connsiteX12" fmla="*/ 4359035 w 9841377"/>
              <a:gd name="connsiteY12" fmla="*/ 6858000 h 6858000"/>
              <a:gd name="connsiteX13" fmla="*/ 5482342 w 9841377"/>
              <a:gd name="connsiteY13" fmla="*/ 6858000 h 6858000"/>
              <a:gd name="connsiteX14" fmla="*/ 5551962 w 9841377"/>
              <a:gd name="connsiteY14" fmla="*/ 6858000 h 6858000"/>
              <a:gd name="connsiteX15" fmla="*/ 7338623 w 9841377"/>
              <a:gd name="connsiteY15" fmla="*/ 6858000 h 6858000"/>
              <a:gd name="connsiteX16" fmla="*/ 7450379 w 9841377"/>
              <a:gd name="connsiteY16" fmla="*/ 6780599 h 6858000"/>
              <a:gd name="connsiteX17" fmla="*/ 7967027 w 9841377"/>
              <a:gd name="connsiteY17" fmla="*/ 6374814 h 6858000"/>
              <a:gd name="connsiteX18" fmla="*/ 9841377 w 9841377"/>
              <a:gd name="connsiteY18" fmla="*/ 3621656 h 6858000"/>
              <a:gd name="connsiteX19" fmla="*/ 8240478 w 9841377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841377" h="6858000">
                <a:moveTo>
                  <a:pt x="8218354" y="0"/>
                </a:moveTo>
                <a:lnTo>
                  <a:pt x="5551962" y="0"/>
                </a:lnTo>
                <a:lnTo>
                  <a:pt x="5482342" y="0"/>
                </a:lnTo>
                <a:lnTo>
                  <a:pt x="4359035" y="0"/>
                </a:lnTo>
                <a:lnTo>
                  <a:pt x="4289415" y="0"/>
                </a:lnTo>
                <a:lnTo>
                  <a:pt x="1623023" y="0"/>
                </a:lnTo>
                <a:lnTo>
                  <a:pt x="1600899" y="14997"/>
                </a:lnTo>
                <a:cubicBezTo>
                  <a:pt x="573736" y="754641"/>
                  <a:pt x="0" y="2093192"/>
                  <a:pt x="0" y="3621656"/>
                </a:cubicBezTo>
                <a:cubicBezTo>
                  <a:pt x="0" y="4969131"/>
                  <a:pt x="928725" y="5602839"/>
                  <a:pt x="1874350" y="6374814"/>
                </a:cubicBezTo>
                <a:cubicBezTo>
                  <a:pt x="2046553" y="6515397"/>
                  <a:pt x="2217180" y="6653108"/>
                  <a:pt x="2390998" y="6780599"/>
                </a:cubicBezTo>
                <a:lnTo>
                  <a:pt x="2502754" y="6858000"/>
                </a:lnTo>
                <a:lnTo>
                  <a:pt x="4289415" y="6858000"/>
                </a:lnTo>
                <a:lnTo>
                  <a:pt x="4359035" y="6858000"/>
                </a:lnTo>
                <a:lnTo>
                  <a:pt x="5482342" y="6858000"/>
                </a:lnTo>
                <a:lnTo>
                  <a:pt x="5551962" y="6858000"/>
                </a:lnTo>
                <a:lnTo>
                  <a:pt x="7338623" y="6858000"/>
                </a:lnTo>
                <a:lnTo>
                  <a:pt x="7450379" y="6780599"/>
                </a:lnTo>
                <a:cubicBezTo>
                  <a:pt x="7624197" y="6653108"/>
                  <a:pt x="7794824" y="6515397"/>
                  <a:pt x="7967027" y="6374814"/>
                </a:cubicBezTo>
                <a:cubicBezTo>
                  <a:pt x="8912652" y="5602839"/>
                  <a:pt x="9841377" y="4969131"/>
                  <a:pt x="9841377" y="3621656"/>
                </a:cubicBezTo>
                <a:cubicBezTo>
                  <a:pt x="9841377" y="2093192"/>
                  <a:pt x="9267641" y="754641"/>
                  <a:pt x="8240478" y="14997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Freeform: Shape 33">
            <a:extLst>
              <a:ext uri="{FF2B5EF4-FFF2-40B4-BE49-F238E27FC236}">
                <a16:creationId xmlns:a16="http://schemas.microsoft.com/office/drawing/2014/main" id="{C87A50C4-1191-461A-9E09-C8057F2AF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035" y="0"/>
            <a:ext cx="2265453" cy="6858000"/>
          </a:xfrm>
          <a:custGeom>
            <a:avLst/>
            <a:gdLst>
              <a:gd name="connsiteX0" fmla="*/ 1117108 w 2265453"/>
              <a:gd name="connsiteY0" fmla="*/ 0 h 6858000"/>
              <a:gd name="connsiteX1" fmla="*/ 1099628 w 2265453"/>
              <a:gd name="connsiteY1" fmla="*/ 0 h 6858000"/>
              <a:gd name="connsiteX2" fmla="*/ 1175238 w 2265453"/>
              <a:gd name="connsiteY2" fmla="*/ 82371 h 6858000"/>
              <a:gd name="connsiteX3" fmla="*/ 2240276 w 2265453"/>
              <a:gd name="connsiteY3" fmla="*/ 3734791 h 6858000"/>
              <a:gd name="connsiteX4" fmla="*/ 274951 w 2265453"/>
              <a:gd name="connsiteY4" fmla="*/ 6634678 h 6858000"/>
              <a:gd name="connsiteX5" fmla="*/ 12802 w 2265453"/>
              <a:gd name="connsiteY5" fmla="*/ 6848127 h 6858000"/>
              <a:gd name="connsiteX6" fmla="*/ 0 w 2265453"/>
              <a:gd name="connsiteY6" fmla="*/ 6858000 h 6858000"/>
              <a:gd name="connsiteX7" fmla="*/ 19410 w 2265453"/>
              <a:gd name="connsiteY7" fmla="*/ 6858000 h 6858000"/>
              <a:gd name="connsiteX8" fmla="*/ 31082 w 2265453"/>
              <a:gd name="connsiteY8" fmla="*/ 6848998 h 6858000"/>
              <a:gd name="connsiteX9" fmla="*/ 293230 w 2265453"/>
              <a:gd name="connsiteY9" fmla="*/ 6635549 h 6858000"/>
              <a:gd name="connsiteX10" fmla="*/ 2258555 w 2265453"/>
              <a:gd name="connsiteY10" fmla="*/ 3735662 h 6858000"/>
              <a:gd name="connsiteX11" fmla="*/ 1193518 w 2265453"/>
              <a:gd name="connsiteY11" fmla="*/ 8324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65453" h="6858000">
                <a:moveTo>
                  <a:pt x="1117108" y="0"/>
                </a:moveTo>
                <a:lnTo>
                  <a:pt x="1099628" y="0"/>
                </a:lnTo>
                <a:lnTo>
                  <a:pt x="1175238" y="82371"/>
                </a:lnTo>
                <a:cubicBezTo>
                  <a:pt x="1926546" y="957940"/>
                  <a:pt x="2303836" y="2277119"/>
                  <a:pt x="2240276" y="3734791"/>
                </a:cubicBezTo>
                <a:cubicBezTo>
                  <a:pt x="2176522" y="5196911"/>
                  <a:pt x="1237280" y="5841173"/>
                  <a:pt x="274951" y="6634678"/>
                </a:cubicBezTo>
                <a:cubicBezTo>
                  <a:pt x="187328" y="6706930"/>
                  <a:pt x="100126" y="6778421"/>
                  <a:pt x="12802" y="6848127"/>
                </a:cubicBezTo>
                <a:lnTo>
                  <a:pt x="0" y="6858000"/>
                </a:lnTo>
                <a:lnTo>
                  <a:pt x="19410" y="6858000"/>
                </a:lnTo>
                <a:lnTo>
                  <a:pt x="31082" y="6848998"/>
                </a:lnTo>
                <a:cubicBezTo>
                  <a:pt x="118405" y="6779292"/>
                  <a:pt x="205608" y="6707801"/>
                  <a:pt x="293230" y="6635549"/>
                </a:cubicBezTo>
                <a:cubicBezTo>
                  <a:pt x="1255560" y="5842045"/>
                  <a:pt x="2194802" y="5197782"/>
                  <a:pt x="2258555" y="3735662"/>
                </a:cubicBezTo>
                <a:cubicBezTo>
                  <a:pt x="2322115" y="2277991"/>
                  <a:pt x="1944825" y="958811"/>
                  <a:pt x="1193518" y="8324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3" name="Freeform: Shape 35">
            <a:extLst>
              <a:ext uri="{FF2B5EF4-FFF2-40B4-BE49-F238E27FC236}">
                <a16:creationId xmlns:a16="http://schemas.microsoft.com/office/drawing/2014/main" id="{BC87DA9F-8DB2-4D48-8716-A928FBB8A5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033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195EA065-AC5D-431D-927E-87FF05884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96194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6934B3C-D73F-4CD0-95B1-0244D662D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3292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Pealkiri 1">
            <a:extLst>
              <a:ext uri="{FF2B5EF4-FFF2-40B4-BE49-F238E27FC236}">
                <a16:creationId xmlns:a16="http://schemas.microsoft.com/office/drawing/2014/main" id="{AAEA79B0-85E0-8B91-5F3D-DA86B9CD23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406" y="140677"/>
            <a:ext cx="11296561" cy="1264172"/>
          </a:xfrm>
        </p:spPr>
        <p:txBody>
          <a:bodyPr anchor="b">
            <a:normAutofit/>
          </a:bodyPr>
          <a:lstStyle/>
          <a:p>
            <a:r>
              <a:rPr lang="et-EE" sz="2800" dirty="0">
                <a:solidFill>
                  <a:srgbClr val="9D4033"/>
                </a:solidFill>
                <a:latin typeface="Georgia" panose="02040502050405020303" pitchFamily="18" charset="0"/>
              </a:rPr>
              <a:t>Sisukord:</a:t>
            </a:r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D24FE1F0-84D6-C84F-A128-030FE83655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1849" y="1721372"/>
            <a:ext cx="9698919" cy="4475445"/>
          </a:xfrm>
        </p:spPr>
        <p:txBody>
          <a:bodyPr anchor="t">
            <a:normAutofit/>
          </a:bodyPr>
          <a:lstStyle/>
          <a:p>
            <a:pPr marL="457200" indent="-457200">
              <a:lnSpc>
                <a:spcPct val="120000"/>
              </a:lnSpc>
              <a:buAutoNum type="arabicPeriod"/>
            </a:pPr>
            <a:r>
              <a:rPr lang="et-EE" dirty="0">
                <a:latin typeface="Georgia" panose="02040502050405020303" pitchFamily="18" charset="0"/>
                <a:hlinkClick r:id="rId3" action="ppaction://hlinksldjump"/>
              </a:rPr>
              <a:t>Slaidi link</a:t>
            </a:r>
            <a:endParaRPr lang="et-EE" dirty="0">
              <a:latin typeface="Georgia" panose="02040502050405020303" pitchFamily="18" charset="0"/>
            </a:endParaRPr>
          </a:p>
          <a:p>
            <a:pPr marL="457200" indent="-457200">
              <a:lnSpc>
                <a:spcPct val="120000"/>
              </a:lnSpc>
              <a:buAutoNum type="arabicPeriod"/>
            </a:pPr>
            <a:r>
              <a:rPr lang="et-EE" dirty="0">
                <a:latin typeface="Georgia" panose="02040502050405020303" pitchFamily="18" charset="0"/>
              </a:rPr>
              <a:t>Slaid</a:t>
            </a:r>
          </a:p>
          <a:p>
            <a:pPr marL="457200" indent="-457200">
              <a:lnSpc>
                <a:spcPct val="120000"/>
              </a:lnSpc>
              <a:buAutoNum type="arabicPeriod"/>
            </a:pPr>
            <a:r>
              <a:rPr lang="et-EE" dirty="0">
                <a:latin typeface="Georgia" panose="02040502050405020303" pitchFamily="18" charset="0"/>
              </a:rPr>
              <a:t>Slaid</a:t>
            </a:r>
          </a:p>
          <a:p>
            <a:pPr marL="457200" indent="-457200">
              <a:lnSpc>
                <a:spcPct val="120000"/>
              </a:lnSpc>
              <a:buAutoNum type="arabicPeriod"/>
            </a:pPr>
            <a:r>
              <a:rPr lang="et-EE" dirty="0">
                <a:latin typeface="Georgia" panose="02040502050405020303" pitchFamily="18" charset="0"/>
              </a:rPr>
              <a:t>Slaid</a:t>
            </a:r>
          </a:p>
          <a:p>
            <a:pPr marL="457200" indent="-457200">
              <a:lnSpc>
                <a:spcPct val="120000"/>
              </a:lnSpc>
              <a:buAutoNum type="arabicPeriod"/>
            </a:pPr>
            <a:r>
              <a:rPr lang="et-EE" dirty="0">
                <a:latin typeface="Georgia" panose="02040502050405020303" pitchFamily="18" charset="0"/>
              </a:rPr>
              <a:t>Slaid</a:t>
            </a:r>
          </a:p>
          <a:p>
            <a:pPr marL="457200" indent="-457200">
              <a:lnSpc>
                <a:spcPct val="120000"/>
              </a:lnSpc>
              <a:buAutoNum type="arabicPeriod"/>
            </a:pPr>
            <a:r>
              <a:rPr lang="et-EE" dirty="0">
                <a:latin typeface="Georgia" panose="02040502050405020303" pitchFamily="18" charset="0"/>
              </a:rPr>
              <a:t>Slaid</a:t>
            </a:r>
          </a:p>
        </p:txBody>
      </p:sp>
    </p:spTree>
    <p:extLst>
      <p:ext uri="{BB962C8B-B14F-4D97-AF65-F5344CB8AC3E}">
        <p14:creationId xmlns:p14="http://schemas.microsoft.com/office/powerpoint/2010/main" val="2015604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4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4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3EB97A-7DC0-408A-7427-B0709602F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29">
            <a:extLst>
              <a:ext uri="{FF2B5EF4-FFF2-40B4-BE49-F238E27FC236}">
                <a16:creationId xmlns:a16="http://schemas.microsoft.com/office/drawing/2014/main" id="{32958D50-072D-184C-5C4C-3C69E60CF5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7" name="Pilt 6" descr="Pilt, millel on kujutatud ring, Graafika, kunst, disain&#10;&#10;Tehisintellekti genereeritud sisu ei pruugi olla õige.">
            <a:extLst>
              <a:ext uri="{FF2B5EF4-FFF2-40B4-BE49-F238E27FC236}">
                <a16:creationId xmlns:a16="http://schemas.microsoft.com/office/drawing/2014/main" id="{93C217DA-779A-A73C-2CCD-E37240490E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"/>
          <a:stretch>
            <a:fillRect/>
          </a:stretch>
        </p:blipFill>
        <p:spPr>
          <a:xfrm>
            <a:off x="-639987" y="-91430"/>
            <a:ext cx="12188952" cy="6857990"/>
          </a:xfrm>
          <a:prstGeom prst="rect">
            <a:avLst/>
          </a:prstGeom>
        </p:spPr>
      </p:pic>
      <p:sp>
        <p:nvSpPr>
          <p:cNvPr id="41" name="Freeform: Shape 31">
            <a:extLst>
              <a:ext uri="{FF2B5EF4-FFF2-40B4-BE49-F238E27FC236}">
                <a16:creationId xmlns:a16="http://schemas.microsoft.com/office/drawing/2014/main" id="{27803E1D-EA78-0B3D-8B8E-966934DBDA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66083" y="0"/>
            <a:ext cx="9841377" cy="6858000"/>
          </a:xfrm>
          <a:custGeom>
            <a:avLst/>
            <a:gdLst>
              <a:gd name="connsiteX0" fmla="*/ 8218354 w 9841377"/>
              <a:gd name="connsiteY0" fmla="*/ 0 h 6858000"/>
              <a:gd name="connsiteX1" fmla="*/ 5551962 w 9841377"/>
              <a:gd name="connsiteY1" fmla="*/ 0 h 6858000"/>
              <a:gd name="connsiteX2" fmla="*/ 5482342 w 9841377"/>
              <a:gd name="connsiteY2" fmla="*/ 0 h 6858000"/>
              <a:gd name="connsiteX3" fmla="*/ 4359035 w 9841377"/>
              <a:gd name="connsiteY3" fmla="*/ 0 h 6858000"/>
              <a:gd name="connsiteX4" fmla="*/ 4289415 w 9841377"/>
              <a:gd name="connsiteY4" fmla="*/ 0 h 6858000"/>
              <a:gd name="connsiteX5" fmla="*/ 1623023 w 9841377"/>
              <a:gd name="connsiteY5" fmla="*/ 0 h 6858000"/>
              <a:gd name="connsiteX6" fmla="*/ 1600899 w 9841377"/>
              <a:gd name="connsiteY6" fmla="*/ 14997 h 6858000"/>
              <a:gd name="connsiteX7" fmla="*/ 0 w 9841377"/>
              <a:gd name="connsiteY7" fmla="*/ 3621656 h 6858000"/>
              <a:gd name="connsiteX8" fmla="*/ 1874350 w 9841377"/>
              <a:gd name="connsiteY8" fmla="*/ 6374814 h 6858000"/>
              <a:gd name="connsiteX9" fmla="*/ 2390998 w 9841377"/>
              <a:gd name="connsiteY9" fmla="*/ 6780599 h 6858000"/>
              <a:gd name="connsiteX10" fmla="*/ 2502754 w 9841377"/>
              <a:gd name="connsiteY10" fmla="*/ 6858000 h 6858000"/>
              <a:gd name="connsiteX11" fmla="*/ 4289415 w 9841377"/>
              <a:gd name="connsiteY11" fmla="*/ 6858000 h 6858000"/>
              <a:gd name="connsiteX12" fmla="*/ 4359035 w 9841377"/>
              <a:gd name="connsiteY12" fmla="*/ 6858000 h 6858000"/>
              <a:gd name="connsiteX13" fmla="*/ 5482342 w 9841377"/>
              <a:gd name="connsiteY13" fmla="*/ 6858000 h 6858000"/>
              <a:gd name="connsiteX14" fmla="*/ 5551962 w 9841377"/>
              <a:gd name="connsiteY14" fmla="*/ 6858000 h 6858000"/>
              <a:gd name="connsiteX15" fmla="*/ 7338623 w 9841377"/>
              <a:gd name="connsiteY15" fmla="*/ 6858000 h 6858000"/>
              <a:gd name="connsiteX16" fmla="*/ 7450379 w 9841377"/>
              <a:gd name="connsiteY16" fmla="*/ 6780599 h 6858000"/>
              <a:gd name="connsiteX17" fmla="*/ 7967027 w 9841377"/>
              <a:gd name="connsiteY17" fmla="*/ 6374814 h 6858000"/>
              <a:gd name="connsiteX18" fmla="*/ 9841377 w 9841377"/>
              <a:gd name="connsiteY18" fmla="*/ 3621656 h 6858000"/>
              <a:gd name="connsiteX19" fmla="*/ 8240478 w 9841377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841377" h="6858000">
                <a:moveTo>
                  <a:pt x="8218354" y="0"/>
                </a:moveTo>
                <a:lnTo>
                  <a:pt x="5551962" y="0"/>
                </a:lnTo>
                <a:lnTo>
                  <a:pt x="5482342" y="0"/>
                </a:lnTo>
                <a:lnTo>
                  <a:pt x="4359035" y="0"/>
                </a:lnTo>
                <a:lnTo>
                  <a:pt x="4289415" y="0"/>
                </a:lnTo>
                <a:lnTo>
                  <a:pt x="1623023" y="0"/>
                </a:lnTo>
                <a:lnTo>
                  <a:pt x="1600899" y="14997"/>
                </a:lnTo>
                <a:cubicBezTo>
                  <a:pt x="573736" y="754641"/>
                  <a:pt x="0" y="2093192"/>
                  <a:pt x="0" y="3621656"/>
                </a:cubicBezTo>
                <a:cubicBezTo>
                  <a:pt x="0" y="4969131"/>
                  <a:pt x="928725" y="5602839"/>
                  <a:pt x="1874350" y="6374814"/>
                </a:cubicBezTo>
                <a:cubicBezTo>
                  <a:pt x="2046553" y="6515397"/>
                  <a:pt x="2217180" y="6653108"/>
                  <a:pt x="2390998" y="6780599"/>
                </a:cubicBezTo>
                <a:lnTo>
                  <a:pt x="2502754" y="6858000"/>
                </a:lnTo>
                <a:lnTo>
                  <a:pt x="4289415" y="6858000"/>
                </a:lnTo>
                <a:lnTo>
                  <a:pt x="4359035" y="6858000"/>
                </a:lnTo>
                <a:lnTo>
                  <a:pt x="5482342" y="6858000"/>
                </a:lnTo>
                <a:lnTo>
                  <a:pt x="5551962" y="6858000"/>
                </a:lnTo>
                <a:lnTo>
                  <a:pt x="7338623" y="6858000"/>
                </a:lnTo>
                <a:lnTo>
                  <a:pt x="7450379" y="6780599"/>
                </a:lnTo>
                <a:cubicBezTo>
                  <a:pt x="7624197" y="6653108"/>
                  <a:pt x="7794824" y="6515397"/>
                  <a:pt x="7967027" y="6374814"/>
                </a:cubicBezTo>
                <a:cubicBezTo>
                  <a:pt x="8912652" y="5602839"/>
                  <a:pt x="9841377" y="4969131"/>
                  <a:pt x="9841377" y="3621656"/>
                </a:cubicBezTo>
                <a:cubicBezTo>
                  <a:pt x="9841377" y="2093192"/>
                  <a:pt x="9267641" y="754641"/>
                  <a:pt x="8240478" y="14997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Freeform: Shape 33">
            <a:extLst>
              <a:ext uri="{FF2B5EF4-FFF2-40B4-BE49-F238E27FC236}">
                <a16:creationId xmlns:a16="http://schemas.microsoft.com/office/drawing/2014/main" id="{BD09BDA1-3368-52B4-686B-9367B45B6E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035" y="0"/>
            <a:ext cx="2265453" cy="6858000"/>
          </a:xfrm>
          <a:custGeom>
            <a:avLst/>
            <a:gdLst>
              <a:gd name="connsiteX0" fmla="*/ 1117108 w 2265453"/>
              <a:gd name="connsiteY0" fmla="*/ 0 h 6858000"/>
              <a:gd name="connsiteX1" fmla="*/ 1099628 w 2265453"/>
              <a:gd name="connsiteY1" fmla="*/ 0 h 6858000"/>
              <a:gd name="connsiteX2" fmla="*/ 1175238 w 2265453"/>
              <a:gd name="connsiteY2" fmla="*/ 82371 h 6858000"/>
              <a:gd name="connsiteX3" fmla="*/ 2240276 w 2265453"/>
              <a:gd name="connsiteY3" fmla="*/ 3734791 h 6858000"/>
              <a:gd name="connsiteX4" fmla="*/ 274951 w 2265453"/>
              <a:gd name="connsiteY4" fmla="*/ 6634678 h 6858000"/>
              <a:gd name="connsiteX5" fmla="*/ 12802 w 2265453"/>
              <a:gd name="connsiteY5" fmla="*/ 6848127 h 6858000"/>
              <a:gd name="connsiteX6" fmla="*/ 0 w 2265453"/>
              <a:gd name="connsiteY6" fmla="*/ 6858000 h 6858000"/>
              <a:gd name="connsiteX7" fmla="*/ 19410 w 2265453"/>
              <a:gd name="connsiteY7" fmla="*/ 6858000 h 6858000"/>
              <a:gd name="connsiteX8" fmla="*/ 31082 w 2265453"/>
              <a:gd name="connsiteY8" fmla="*/ 6848998 h 6858000"/>
              <a:gd name="connsiteX9" fmla="*/ 293230 w 2265453"/>
              <a:gd name="connsiteY9" fmla="*/ 6635549 h 6858000"/>
              <a:gd name="connsiteX10" fmla="*/ 2258555 w 2265453"/>
              <a:gd name="connsiteY10" fmla="*/ 3735662 h 6858000"/>
              <a:gd name="connsiteX11" fmla="*/ 1193518 w 2265453"/>
              <a:gd name="connsiteY11" fmla="*/ 8324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65453" h="6858000">
                <a:moveTo>
                  <a:pt x="1117108" y="0"/>
                </a:moveTo>
                <a:lnTo>
                  <a:pt x="1099628" y="0"/>
                </a:lnTo>
                <a:lnTo>
                  <a:pt x="1175238" y="82371"/>
                </a:lnTo>
                <a:cubicBezTo>
                  <a:pt x="1926546" y="957940"/>
                  <a:pt x="2303836" y="2277119"/>
                  <a:pt x="2240276" y="3734791"/>
                </a:cubicBezTo>
                <a:cubicBezTo>
                  <a:pt x="2176522" y="5196911"/>
                  <a:pt x="1237280" y="5841173"/>
                  <a:pt x="274951" y="6634678"/>
                </a:cubicBezTo>
                <a:cubicBezTo>
                  <a:pt x="187328" y="6706930"/>
                  <a:pt x="100126" y="6778421"/>
                  <a:pt x="12802" y="6848127"/>
                </a:cubicBezTo>
                <a:lnTo>
                  <a:pt x="0" y="6858000"/>
                </a:lnTo>
                <a:lnTo>
                  <a:pt x="19410" y="6858000"/>
                </a:lnTo>
                <a:lnTo>
                  <a:pt x="31082" y="6848998"/>
                </a:lnTo>
                <a:cubicBezTo>
                  <a:pt x="118405" y="6779292"/>
                  <a:pt x="205608" y="6707801"/>
                  <a:pt x="293230" y="6635549"/>
                </a:cubicBezTo>
                <a:cubicBezTo>
                  <a:pt x="1255560" y="5842045"/>
                  <a:pt x="2194802" y="5197782"/>
                  <a:pt x="2258555" y="3735662"/>
                </a:cubicBezTo>
                <a:cubicBezTo>
                  <a:pt x="2322115" y="2277991"/>
                  <a:pt x="1944825" y="958811"/>
                  <a:pt x="1193518" y="8324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3" name="Freeform: Shape 35">
            <a:extLst>
              <a:ext uri="{FF2B5EF4-FFF2-40B4-BE49-F238E27FC236}">
                <a16:creationId xmlns:a16="http://schemas.microsoft.com/office/drawing/2014/main" id="{49C07233-C9AF-4BD5-ABA8-3FAD5ACDF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033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68A8C68F-905B-A800-8D6C-DE46B6794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96194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182124AD-CEDC-5020-A0E1-D891F51B88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3292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Pealkiri 1">
            <a:extLst>
              <a:ext uri="{FF2B5EF4-FFF2-40B4-BE49-F238E27FC236}">
                <a16:creationId xmlns:a16="http://schemas.microsoft.com/office/drawing/2014/main" id="{CDB38380-FDC4-DF47-F2A4-371D07B58E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406" y="140677"/>
            <a:ext cx="7645705" cy="1264172"/>
          </a:xfrm>
        </p:spPr>
        <p:txBody>
          <a:bodyPr anchor="b">
            <a:normAutofit/>
          </a:bodyPr>
          <a:lstStyle/>
          <a:p>
            <a:r>
              <a:rPr lang="et-EE" sz="2800" dirty="0">
                <a:solidFill>
                  <a:srgbClr val="9D4033"/>
                </a:solidFill>
                <a:latin typeface="Georgia" panose="02040502050405020303" pitchFamily="18" charset="0"/>
              </a:rPr>
              <a:t>Sissejuhatus:</a:t>
            </a:r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DEE67B43-D85F-CB18-99C0-EBC47BEE7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1849" y="1721372"/>
            <a:ext cx="9698919" cy="4475445"/>
          </a:xfrm>
        </p:spPr>
        <p:txBody>
          <a:bodyPr anchor="t">
            <a:normAutofit/>
          </a:bodyPr>
          <a:lstStyle/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et-EE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6324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200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52F21D-9AEB-8B60-85CE-A4C97F5D4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29">
            <a:extLst>
              <a:ext uri="{FF2B5EF4-FFF2-40B4-BE49-F238E27FC236}">
                <a16:creationId xmlns:a16="http://schemas.microsoft.com/office/drawing/2014/main" id="{FBEEA69C-2D3E-5C75-6712-DB458C9032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7" name="Pilt 6" descr="Pilt, millel on kujutatud ring, Graafika, kunst, disain&#10;&#10;Tehisintellekti genereeritud sisu ei pruugi olla õige.">
            <a:extLst>
              <a:ext uri="{FF2B5EF4-FFF2-40B4-BE49-F238E27FC236}">
                <a16:creationId xmlns:a16="http://schemas.microsoft.com/office/drawing/2014/main" id="{72F0B815-B7F3-96C6-1448-64354764BA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"/>
          <a:stretch>
            <a:fillRect/>
          </a:stretch>
        </p:blipFill>
        <p:spPr>
          <a:xfrm>
            <a:off x="-639987" y="-91430"/>
            <a:ext cx="12188952" cy="6857990"/>
          </a:xfrm>
          <a:prstGeom prst="rect">
            <a:avLst/>
          </a:prstGeom>
        </p:spPr>
      </p:pic>
      <p:sp>
        <p:nvSpPr>
          <p:cNvPr id="41" name="Freeform: Shape 31">
            <a:extLst>
              <a:ext uri="{FF2B5EF4-FFF2-40B4-BE49-F238E27FC236}">
                <a16:creationId xmlns:a16="http://schemas.microsoft.com/office/drawing/2014/main" id="{644364D6-C519-9F0A-F145-C52B3F2D20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66083" y="0"/>
            <a:ext cx="9841377" cy="6858000"/>
          </a:xfrm>
          <a:custGeom>
            <a:avLst/>
            <a:gdLst>
              <a:gd name="connsiteX0" fmla="*/ 8218354 w 9841377"/>
              <a:gd name="connsiteY0" fmla="*/ 0 h 6858000"/>
              <a:gd name="connsiteX1" fmla="*/ 5551962 w 9841377"/>
              <a:gd name="connsiteY1" fmla="*/ 0 h 6858000"/>
              <a:gd name="connsiteX2" fmla="*/ 5482342 w 9841377"/>
              <a:gd name="connsiteY2" fmla="*/ 0 h 6858000"/>
              <a:gd name="connsiteX3" fmla="*/ 4359035 w 9841377"/>
              <a:gd name="connsiteY3" fmla="*/ 0 h 6858000"/>
              <a:gd name="connsiteX4" fmla="*/ 4289415 w 9841377"/>
              <a:gd name="connsiteY4" fmla="*/ 0 h 6858000"/>
              <a:gd name="connsiteX5" fmla="*/ 1623023 w 9841377"/>
              <a:gd name="connsiteY5" fmla="*/ 0 h 6858000"/>
              <a:gd name="connsiteX6" fmla="*/ 1600899 w 9841377"/>
              <a:gd name="connsiteY6" fmla="*/ 14997 h 6858000"/>
              <a:gd name="connsiteX7" fmla="*/ 0 w 9841377"/>
              <a:gd name="connsiteY7" fmla="*/ 3621656 h 6858000"/>
              <a:gd name="connsiteX8" fmla="*/ 1874350 w 9841377"/>
              <a:gd name="connsiteY8" fmla="*/ 6374814 h 6858000"/>
              <a:gd name="connsiteX9" fmla="*/ 2390998 w 9841377"/>
              <a:gd name="connsiteY9" fmla="*/ 6780599 h 6858000"/>
              <a:gd name="connsiteX10" fmla="*/ 2502754 w 9841377"/>
              <a:gd name="connsiteY10" fmla="*/ 6858000 h 6858000"/>
              <a:gd name="connsiteX11" fmla="*/ 4289415 w 9841377"/>
              <a:gd name="connsiteY11" fmla="*/ 6858000 h 6858000"/>
              <a:gd name="connsiteX12" fmla="*/ 4359035 w 9841377"/>
              <a:gd name="connsiteY12" fmla="*/ 6858000 h 6858000"/>
              <a:gd name="connsiteX13" fmla="*/ 5482342 w 9841377"/>
              <a:gd name="connsiteY13" fmla="*/ 6858000 h 6858000"/>
              <a:gd name="connsiteX14" fmla="*/ 5551962 w 9841377"/>
              <a:gd name="connsiteY14" fmla="*/ 6858000 h 6858000"/>
              <a:gd name="connsiteX15" fmla="*/ 7338623 w 9841377"/>
              <a:gd name="connsiteY15" fmla="*/ 6858000 h 6858000"/>
              <a:gd name="connsiteX16" fmla="*/ 7450379 w 9841377"/>
              <a:gd name="connsiteY16" fmla="*/ 6780599 h 6858000"/>
              <a:gd name="connsiteX17" fmla="*/ 7967027 w 9841377"/>
              <a:gd name="connsiteY17" fmla="*/ 6374814 h 6858000"/>
              <a:gd name="connsiteX18" fmla="*/ 9841377 w 9841377"/>
              <a:gd name="connsiteY18" fmla="*/ 3621656 h 6858000"/>
              <a:gd name="connsiteX19" fmla="*/ 8240478 w 9841377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841377" h="6858000">
                <a:moveTo>
                  <a:pt x="8218354" y="0"/>
                </a:moveTo>
                <a:lnTo>
                  <a:pt x="5551962" y="0"/>
                </a:lnTo>
                <a:lnTo>
                  <a:pt x="5482342" y="0"/>
                </a:lnTo>
                <a:lnTo>
                  <a:pt x="4359035" y="0"/>
                </a:lnTo>
                <a:lnTo>
                  <a:pt x="4289415" y="0"/>
                </a:lnTo>
                <a:lnTo>
                  <a:pt x="1623023" y="0"/>
                </a:lnTo>
                <a:lnTo>
                  <a:pt x="1600899" y="14997"/>
                </a:lnTo>
                <a:cubicBezTo>
                  <a:pt x="573736" y="754641"/>
                  <a:pt x="0" y="2093192"/>
                  <a:pt x="0" y="3621656"/>
                </a:cubicBezTo>
                <a:cubicBezTo>
                  <a:pt x="0" y="4969131"/>
                  <a:pt x="928725" y="5602839"/>
                  <a:pt x="1874350" y="6374814"/>
                </a:cubicBezTo>
                <a:cubicBezTo>
                  <a:pt x="2046553" y="6515397"/>
                  <a:pt x="2217180" y="6653108"/>
                  <a:pt x="2390998" y="6780599"/>
                </a:cubicBezTo>
                <a:lnTo>
                  <a:pt x="2502754" y="6858000"/>
                </a:lnTo>
                <a:lnTo>
                  <a:pt x="4289415" y="6858000"/>
                </a:lnTo>
                <a:lnTo>
                  <a:pt x="4359035" y="6858000"/>
                </a:lnTo>
                <a:lnTo>
                  <a:pt x="5482342" y="6858000"/>
                </a:lnTo>
                <a:lnTo>
                  <a:pt x="5551962" y="6858000"/>
                </a:lnTo>
                <a:lnTo>
                  <a:pt x="7338623" y="6858000"/>
                </a:lnTo>
                <a:lnTo>
                  <a:pt x="7450379" y="6780599"/>
                </a:lnTo>
                <a:cubicBezTo>
                  <a:pt x="7624197" y="6653108"/>
                  <a:pt x="7794824" y="6515397"/>
                  <a:pt x="7967027" y="6374814"/>
                </a:cubicBezTo>
                <a:cubicBezTo>
                  <a:pt x="8912652" y="5602839"/>
                  <a:pt x="9841377" y="4969131"/>
                  <a:pt x="9841377" y="3621656"/>
                </a:cubicBezTo>
                <a:cubicBezTo>
                  <a:pt x="9841377" y="2093192"/>
                  <a:pt x="9267641" y="754641"/>
                  <a:pt x="8240478" y="14997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Freeform: Shape 33">
            <a:extLst>
              <a:ext uri="{FF2B5EF4-FFF2-40B4-BE49-F238E27FC236}">
                <a16:creationId xmlns:a16="http://schemas.microsoft.com/office/drawing/2014/main" id="{6036AC39-E377-144C-0366-F7842EF71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035" y="0"/>
            <a:ext cx="2265453" cy="6858000"/>
          </a:xfrm>
          <a:custGeom>
            <a:avLst/>
            <a:gdLst>
              <a:gd name="connsiteX0" fmla="*/ 1117108 w 2265453"/>
              <a:gd name="connsiteY0" fmla="*/ 0 h 6858000"/>
              <a:gd name="connsiteX1" fmla="*/ 1099628 w 2265453"/>
              <a:gd name="connsiteY1" fmla="*/ 0 h 6858000"/>
              <a:gd name="connsiteX2" fmla="*/ 1175238 w 2265453"/>
              <a:gd name="connsiteY2" fmla="*/ 82371 h 6858000"/>
              <a:gd name="connsiteX3" fmla="*/ 2240276 w 2265453"/>
              <a:gd name="connsiteY3" fmla="*/ 3734791 h 6858000"/>
              <a:gd name="connsiteX4" fmla="*/ 274951 w 2265453"/>
              <a:gd name="connsiteY4" fmla="*/ 6634678 h 6858000"/>
              <a:gd name="connsiteX5" fmla="*/ 12802 w 2265453"/>
              <a:gd name="connsiteY5" fmla="*/ 6848127 h 6858000"/>
              <a:gd name="connsiteX6" fmla="*/ 0 w 2265453"/>
              <a:gd name="connsiteY6" fmla="*/ 6858000 h 6858000"/>
              <a:gd name="connsiteX7" fmla="*/ 19410 w 2265453"/>
              <a:gd name="connsiteY7" fmla="*/ 6858000 h 6858000"/>
              <a:gd name="connsiteX8" fmla="*/ 31082 w 2265453"/>
              <a:gd name="connsiteY8" fmla="*/ 6848998 h 6858000"/>
              <a:gd name="connsiteX9" fmla="*/ 293230 w 2265453"/>
              <a:gd name="connsiteY9" fmla="*/ 6635549 h 6858000"/>
              <a:gd name="connsiteX10" fmla="*/ 2258555 w 2265453"/>
              <a:gd name="connsiteY10" fmla="*/ 3735662 h 6858000"/>
              <a:gd name="connsiteX11" fmla="*/ 1193518 w 2265453"/>
              <a:gd name="connsiteY11" fmla="*/ 8324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65453" h="6858000">
                <a:moveTo>
                  <a:pt x="1117108" y="0"/>
                </a:moveTo>
                <a:lnTo>
                  <a:pt x="1099628" y="0"/>
                </a:lnTo>
                <a:lnTo>
                  <a:pt x="1175238" y="82371"/>
                </a:lnTo>
                <a:cubicBezTo>
                  <a:pt x="1926546" y="957940"/>
                  <a:pt x="2303836" y="2277119"/>
                  <a:pt x="2240276" y="3734791"/>
                </a:cubicBezTo>
                <a:cubicBezTo>
                  <a:pt x="2176522" y="5196911"/>
                  <a:pt x="1237280" y="5841173"/>
                  <a:pt x="274951" y="6634678"/>
                </a:cubicBezTo>
                <a:cubicBezTo>
                  <a:pt x="187328" y="6706930"/>
                  <a:pt x="100126" y="6778421"/>
                  <a:pt x="12802" y="6848127"/>
                </a:cubicBezTo>
                <a:lnTo>
                  <a:pt x="0" y="6858000"/>
                </a:lnTo>
                <a:lnTo>
                  <a:pt x="19410" y="6858000"/>
                </a:lnTo>
                <a:lnTo>
                  <a:pt x="31082" y="6848998"/>
                </a:lnTo>
                <a:cubicBezTo>
                  <a:pt x="118405" y="6779292"/>
                  <a:pt x="205608" y="6707801"/>
                  <a:pt x="293230" y="6635549"/>
                </a:cubicBezTo>
                <a:cubicBezTo>
                  <a:pt x="1255560" y="5842045"/>
                  <a:pt x="2194802" y="5197782"/>
                  <a:pt x="2258555" y="3735662"/>
                </a:cubicBezTo>
                <a:cubicBezTo>
                  <a:pt x="2322115" y="2277991"/>
                  <a:pt x="1944825" y="958811"/>
                  <a:pt x="1193518" y="8324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3" name="Freeform: Shape 35">
            <a:extLst>
              <a:ext uri="{FF2B5EF4-FFF2-40B4-BE49-F238E27FC236}">
                <a16:creationId xmlns:a16="http://schemas.microsoft.com/office/drawing/2014/main" id="{79800ECF-F226-F284-5CAB-F3A716689C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033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BBA7E6E5-E67F-6C92-C563-A256243C96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96194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F1B14F54-42FE-FEFC-D3F5-5575CCC77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3292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Pealkiri 1">
            <a:extLst>
              <a:ext uri="{FF2B5EF4-FFF2-40B4-BE49-F238E27FC236}">
                <a16:creationId xmlns:a16="http://schemas.microsoft.com/office/drawing/2014/main" id="{9CE1A9DC-1CAC-7DC6-3965-7F7F86AB7E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406" y="140677"/>
            <a:ext cx="7645705" cy="1264172"/>
          </a:xfrm>
        </p:spPr>
        <p:txBody>
          <a:bodyPr anchor="b">
            <a:normAutofit/>
          </a:bodyPr>
          <a:lstStyle/>
          <a:p>
            <a:endParaRPr lang="et-EE" sz="2800" dirty="0">
              <a:solidFill>
                <a:srgbClr val="9D4033"/>
              </a:solidFill>
              <a:latin typeface="Georgia" panose="02040502050405020303" pitchFamily="18" charset="0"/>
            </a:endParaRPr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681396AD-4667-ABD2-398D-10CBB4A49F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1849" y="1721372"/>
            <a:ext cx="9698919" cy="4475445"/>
          </a:xfrm>
        </p:spPr>
        <p:txBody>
          <a:bodyPr anchor="t">
            <a:normAutofit/>
          </a:bodyPr>
          <a:lstStyle/>
          <a:p>
            <a:pPr>
              <a:lnSpc>
                <a:spcPct val="120000"/>
              </a:lnSpc>
            </a:pPr>
            <a:endParaRPr lang="et-EE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09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200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165E8E-9CCC-808F-4EB9-1372FD606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29">
            <a:extLst>
              <a:ext uri="{FF2B5EF4-FFF2-40B4-BE49-F238E27FC236}">
                <a16:creationId xmlns:a16="http://schemas.microsoft.com/office/drawing/2014/main" id="{C9D8BA7A-563C-A32E-D230-4B75A558A3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7" name="Pilt 6" descr="Pilt, millel on kujutatud ring, Graafika, kunst, disain&#10;&#10;Tehisintellekti genereeritud sisu ei pruugi olla õige.">
            <a:extLst>
              <a:ext uri="{FF2B5EF4-FFF2-40B4-BE49-F238E27FC236}">
                <a16:creationId xmlns:a16="http://schemas.microsoft.com/office/drawing/2014/main" id="{86BECAD5-D656-6689-C5CD-1153B5C23E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"/>
          <a:stretch>
            <a:fillRect/>
          </a:stretch>
        </p:blipFill>
        <p:spPr>
          <a:xfrm>
            <a:off x="-639987" y="-83873"/>
            <a:ext cx="12188952" cy="6857990"/>
          </a:xfrm>
          <a:prstGeom prst="rect">
            <a:avLst/>
          </a:prstGeom>
        </p:spPr>
      </p:pic>
      <p:sp>
        <p:nvSpPr>
          <p:cNvPr id="41" name="Freeform: Shape 31">
            <a:extLst>
              <a:ext uri="{FF2B5EF4-FFF2-40B4-BE49-F238E27FC236}">
                <a16:creationId xmlns:a16="http://schemas.microsoft.com/office/drawing/2014/main" id="{FE270D9C-0856-E27E-AB18-40484BE97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66083" y="0"/>
            <a:ext cx="9841377" cy="6858000"/>
          </a:xfrm>
          <a:custGeom>
            <a:avLst/>
            <a:gdLst>
              <a:gd name="connsiteX0" fmla="*/ 8218354 w 9841377"/>
              <a:gd name="connsiteY0" fmla="*/ 0 h 6858000"/>
              <a:gd name="connsiteX1" fmla="*/ 5551962 w 9841377"/>
              <a:gd name="connsiteY1" fmla="*/ 0 h 6858000"/>
              <a:gd name="connsiteX2" fmla="*/ 5482342 w 9841377"/>
              <a:gd name="connsiteY2" fmla="*/ 0 h 6858000"/>
              <a:gd name="connsiteX3" fmla="*/ 4359035 w 9841377"/>
              <a:gd name="connsiteY3" fmla="*/ 0 h 6858000"/>
              <a:gd name="connsiteX4" fmla="*/ 4289415 w 9841377"/>
              <a:gd name="connsiteY4" fmla="*/ 0 h 6858000"/>
              <a:gd name="connsiteX5" fmla="*/ 1623023 w 9841377"/>
              <a:gd name="connsiteY5" fmla="*/ 0 h 6858000"/>
              <a:gd name="connsiteX6" fmla="*/ 1600899 w 9841377"/>
              <a:gd name="connsiteY6" fmla="*/ 14997 h 6858000"/>
              <a:gd name="connsiteX7" fmla="*/ 0 w 9841377"/>
              <a:gd name="connsiteY7" fmla="*/ 3621656 h 6858000"/>
              <a:gd name="connsiteX8" fmla="*/ 1874350 w 9841377"/>
              <a:gd name="connsiteY8" fmla="*/ 6374814 h 6858000"/>
              <a:gd name="connsiteX9" fmla="*/ 2390998 w 9841377"/>
              <a:gd name="connsiteY9" fmla="*/ 6780599 h 6858000"/>
              <a:gd name="connsiteX10" fmla="*/ 2502754 w 9841377"/>
              <a:gd name="connsiteY10" fmla="*/ 6858000 h 6858000"/>
              <a:gd name="connsiteX11" fmla="*/ 4289415 w 9841377"/>
              <a:gd name="connsiteY11" fmla="*/ 6858000 h 6858000"/>
              <a:gd name="connsiteX12" fmla="*/ 4359035 w 9841377"/>
              <a:gd name="connsiteY12" fmla="*/ 6858000 h 6858000"/>
              <a:gd name="connsiteX13" fmla="*/ 5482342 w 9841377"/>
              <a:gd name="connsiteY13" fmla="*/ 6858000 h 6858000"/>
              <a:gd name="connsiteX14" fmla="*/ 5551962 w 9841377"/>
              <a:gd name="connsiteY14" fmla="*/ 6858000 h 6858000"/>
              <a:gd name="connsiteX15" fmla="*/ 7338623 w 9841377"/>
              <a:gd name="connsiteY15" fmla="*/ 6858000 h 6858000"/>
              <a:gd name="connsiteX16" fmla="*/ 7450379 w 9841377"/>
              <a:gd name="connsiteY16" fmla="*/ 6780599 h 6858000"/>
              <a:gd name="connsiteX17" fmla="*/ 7967027 w 9841377"/>
              <a:gd name="connsiteY17" fmla="*/ 6374814 h 6858000"/>
              <a:gd name="connsiteX18" fmla="*/ 9841377 w 9841377"/>
              <a:gd name="connsiteY18" fmla="*/ 3621656 h 6858000"/>
              <a:gd name="connsiteX19" fmla="*/ 8240478 w 9841377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841377" h="6858000">
                <a:moveTo>
                  <a:pt x="8218354" y="0"/>
                </a:moveTo>
                <a:lnTo>
                  <a:pt x="5551962" y="0"/>
                </a:lnTo>
                <a:lnTo>
                  <a:pt x="5482342" y="0"/>
                </a:lnTo>
                <a:lnTo>
                  <a:pt x="4359035" y="0"/>
                </a:lnTo>
                <a:lnTo>
                  <a:pt x="4289415" y="0"/>
                </a:lnTo>
                <a:lnTo>
                  <a:pt x="1623023" y="0"/>
                </a:lnTo>
                <a:lnTo>
                  <a:pt x="1600899" y="14997"/>
                </a:lnTo>
                <a:cubicBezTo>
                  <a:pt x="573736" y="754641"/>
                  <a:pt x="0" y="2093192"/>
                  <a:pt x="0" y="3621656"/>
                </a:cubicBezTo>
                <a:cubicBezTo>
                  <a:pt x="0" y="4969131"/>
                  <a:pt x="928725" y="5602839"/>
                  <a:pt x="1874350" y="6374814"/>
                </a:cubicBezTo>
                <a:cubicBezTo>
                  <a:pt x="2046553" y="6515397"/>
                  <a:pt x="2217180" y="6653108"/>
                  <a:pt x="2390998" y="6780599"/>
                </a:cubicBezTo>
                <a:lnTo>
                  <a:pt x="2502754" y="6858000"/>
                </a:lnTo>
                <a:lnTo>
                  <a:pt x="4289415" y="6858000"/>
                </a:lnTo>
                <a:lnTo>
                  <a:pt x="4359035" y="6858000"/>
                </a:lnTo>
                <a:lnTo>
                  <a:pt x="5482342" y="6858000"/>
                </a:lnTo>
                <a:lnTo>
                  <a:pt x="5551962" y="6858000"/>
                </a:lnTo>
                <a:lnTo>
                  <a:pt x="7338623" y="6858000"/>
                </a:lnTo>
                <a:lnTo>
                  <a:pt x="7450379" y="6780599"/>
                </a:lnTo>
                <a:cubicBezTo>
                  <a:pt x="7624197" y="6653108"/>
                  <a:pt x="7794824" y="6515397"/>
                  <a:pt x="7967027" y="6374814"/>
                </a:cubicBezTo>
                <a:cubicBezTo>
                  <a:pt x="8912652" y="5602839"/>
                  <a:pt x="9841377" y="4969131"/>
                  <a:pt x="9841377" y="3621656"/>
                </a:cubicBezTo>
                <a:cubicBezTo>
                  <a:pt x="9841377" y="2093192"/>
                  <a:pt x="9267641" y="754641"/>
                  <a:pt x="8240478" y="14997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Freeform: Shape 33">
            <a:extLst>
              <a:ext uri="{FF2B5EF4-FFF2-40B4-BE49-F238E27FC236}">
                <a16:creationId xmlns:a16="http://schemas.microsoft.com/office/drawing/2014/main" id="{27101BFB-0856-5DD6-F6AC-992965920B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035" y="0"/>
            <a:ext cx="2265453" cy="6858000"/>
          </a:xfrm>
          <a:custGeom>
            <a:avLst/>
            <a:gdLst>
              <a:gd name="connsiteX0" fmla="*/ 1117108 w 2265453"/>
              <a:gd name="connsiteY0" fmla="*/ 0 h 6858000"/>
              <a:gd name="connsiteX1" fmla="*/ 1099628 w 2265453"/>
              <a:gd name="connsiteY1" fmla="*/ 0 h 6858000"/>
              <a:gd name="connsiteX2" fmla="*/ 1175238 w 2265453"/>
              <a:gd name="connsiteY2" fmla="*/ 82371 h 6858000"/>
              <a:gd name="connsiteX3" fmla="*/ 2240276 w 2265453"/>
              <a:gd name="connsiteY3" fmla="*/ 3734791 h 6858000"/>
              <a:gd name="connsiteX4" fmla="*/ 274951 w 2265453"/>
              <a:gd name="connsiteY4" fmla="*/ 6634678 h 6858000"/>
              <a:gd name="connsiteX5" fmla="*/ 12802 w 2265453"/>
              <a:gd name="connsiteY5" fmla="*/ 6848127 h 6858000"/>
              <a:gd name="connsiteX6" fmla="*/ 0 w 2265453"/>
              <a:gd name="connsiteY6" fmla="*/ 6858000 h 6858000"/>
              <a:gd name="connsiteX7" fmla="*/ 19410 w 2265453"/>
              <a:gd name="connsiteY7" fmla="*/ 6858000 h 6858000"/>
              <a:gd name="connsiteX8" fmla="*/ 31082 w 2265453"/>
              <a:gd name="connsiteY8" fmla="*/ 6848998 h 6858000"/>
              <a:gd name="connsiteX9" fmla="*/ 293230 w 2265453"/>
              <a:gd name="connsiteY9" fmla="*/ 6635549 h 6858000"/>
              <a:gd name="connsiteX10" fmla="*/ 2258555 w 2265453"/>
              <a:gd name="connsiteY10" fmla="*/ 3735662 h 6858000"/>
              <a:gd name="connsiteX11" fmla="*/ 1193518 w 2265453"/>
              <a:gd name="connsiteY11" fmla="*/ 8324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65453" h="6858000">
                <a:moveTo>
                  <a:pt x="1117108" y="0"/>
                </a:moveTo>
                <a:lnTo>
                  <a:pt x="1099628" y="0"/>
                </a:lnTo>
                <a:lnTo>
                  <a:pt x="1175238" y="82371"/>
                </a:lnTo>
                <a:cubicBezTo>
                  <a:pt x="1926546" y="957940"/>
                  <a:pt x="2303836" y="2277119"/>
                  <a:pt x="2240276" y="3734791"/>
                </a:cubicBezTo>
                <a:cubicBezTo>
                  <a:pt x="2176522" y="5196911"/>
                  <a:pt x="1237280" y="5841173"/>
                  <a:pt x="274951" y="6634678"/>
                </a:cubicBezTo>
                <a:cubicBezTo>
                  <a:pt x="187328" y="6706930"/>
                  <a:pt x="100126" y="6778421"/>
                  <a:pt x="12802" y="6848127"/>
                </a:cubicBezTo>
                <a:lnTo>
                  <a:pt x="0" y="6858000"/>
                </a:lnTo>
                <a:lnTo>
                  <a:pt x="19410" y="6858000"/>
                </a:lnTo>
                <a:lnTo>
                  <a:pt x="31082" y="6848998"/>
                </a:lnTo>
                <a:cubicBezTo>
                  <a:pt x="118405" y="6779292"/>
                  <a:pt x="205608" y="6707801"/>
                  <a:pt x="293230" y="6635549"/>
                </a:cubicBezTo>
                <a:cubicBezTo>
                  <a:pt x="1255560" y="5842045"/>
                  <a:pt x="2194802" y="5197782"/>
                  <a:pt x="2258555" y="3735662"/>
                </a:cubicBezTo>
                <a:cubicBezTo>
                  <a:pt x="2322115" y="2277991"/>
                  <a:pt x="1944825" y="958811"/>
                  <a:pt x="1193518" y="8324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3" name="Freeform: Shape 35">
            <a:extLst>
              <a:ext uri="{FF2B5EF4-FFF2-40B4-BE49-F238E27FC236}">
                <a16:creationId xmlns:a16="http://schemas.microsoft.com/office/drawing/2014/main" id="{FD2049D4-F8B3-B2DF-3187-B6D3683563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033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115FC8CA-E108-CBF1-91C1-3473C6EC0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96194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72D30F25-5630-0E16-89B1-3E9EE72CB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3292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Pealkiri 1">
            <a:extLst>
              <a:ext uri="{FF2B5EF4-FFF2-40B4-BE49-F238E27FC236}">
                <a16:creationId xmlns:a16="http://schemas.microsoft.com/office/drawing/2014/main" id="{34E9F7B8-D74C-E784-982D-4A9D27BCE9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406" y="140677"/>
            <a:ext cx="7645705" cy="1264172"/>
          </a:xfrm>
        </p:spPr>
        <p:txBody>
          <a:bodyPr anchor="b">
            <a:normAutofit/>
          </a:bodyPr>
          <a:lstStyle/>
          <a:p>
            <a:endParaRPr lang="et-EE" sz="2800" dirty="0">
              <a:solidFill>
                <a:srgbClr val="9D4033"/>
              </a:solidFill>
              <a:latin typeface="Georgia" panose="02040502050405020303" pitchFamily="18" charset="0"/>
            </a:endParaRPr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A4678138-FDEF-BE66-21FE-8D6616FCA7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6692" y="1404849"/>
            <a:ext cx="9698919" cy="4475445"/>
          </a:xfrm>
        </p:spPr>
        <p:txBody>
          <a:bodyPr anchor="t">
            <a:normAutofit/>
          </a:bodyPr>
          <a:lstStyle/>
          <a:p>
            <a:pPr>
              <a:lnSpc>
                <a:spcPct val="120000"/>
              </a:lnSpc>
            </a:pPr>
            <a:endParaRPr lang="et-EE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441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200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74CC34-21B4-5311-F16B-DCD6C758C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29">
            <a:extLst>
              <a:ext uri="{FF2B5EF4-FFF2-40B4-BE49-F238E27FC236}">
                <a16:creationId xmlns:a16="http://schemas.microsoft.com/office/drawing/2014/main" id="{32FB1B5C-0D71-6301-4B27-CF49D33230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7" name="Pilt 6" descr="Pilt, millel on kujutatud ring, Graafika, kunst, disain&#10;&#10;Tehisintellekti genereeritud sisu ei pruugi olla õige.">
            <a:extLst>
              <a:ext uri="{FF2B5EF4-FFF2-40B4-BE49-F238E27FC236}">
                <a16:creationId xmlns:a16="http://schemas.microsoft.com/office/drawing/2014/main" id="{ED10399F-17F0-1E15-431B-437FF95E18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"/>
          <a:stretch>
            <a:fillRect/>
          </a:stretch>
        </p:blipFill>
        <p:spPr>
          <a:xfrm>
            <a:off x="-639987" y="-91430"/>
            <a:ext cx="12188952" cy="6857990"/>
          </a:xfrm>
          <a:prstGeom prst="rect">
            <a:avLst/>
          </a:prstGeom>
        </p:spPr>
      </p:pic>
      <p:sp>
        <p:nvSpPr>
          <p:cNvPr id="41" name="Freeform: Shape 31">
            <a:extLst>
              <a:ext uri="{FF2B5EF4-FFF2-40B4-BE49-F238E27FC236}">
                <a16:creationId xmlns:a16="http://schemas.microsoft.com/office/drawing/2014/main" id="{69FE1047-E2B1-B8CB-765D-A1528AA5F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66083" y="0"/>
            <a:ext cx="9841377" cy="6858000"/>
          </a:xfrm>
          <a:custGeom>
            <a:avLst/>
            <a:gdLst>
              <a:gd name="connsiteX0" fmla="*/ 8218354 w 9841377"/>
              <a:gd name="connsiteY0" fmla="*/ 0 h 6858000"/>
              <a:gd name="connsiteX1" fmla="*/ 5551962 w 9841377"/>
              <a:gd name="connsiteY1" fmla="*/ 0 h 6858000"/>
              <a:gd name="connsiteX2" fmla="*/ 5482342 w 9841377"/>
              <a:gd name="connsiteY2" fmla="*/ 0 h 6858000"/>
              <a:gd name="connsiteX3" fmla="*/ 4359035 w 9841377"/>
              <a:gd name="connsiteY3" fmla="*/ 0 h 6858000"/>
              <a:gd name="connsiteX4" fmla="*/ 4289415 w 9841377"/>
              <a:gd name="connsiteY4" fmla="*/ 0 h 6858000"/>
              <a:gd name="connsiteX5" fmla="*/ 1623023 w 9841377"/>
              <a:gd name="connsiteY5" fmla="*/ 0 h 6858000"/>
              <a:gd name="connsiteX6" fmla="*/ 1600899 w 9841377"/>
              <a:gd name="connsiteY6" fmla="*/ 14997 h 6858000"/>
              <a:gd name="connsiteX7" fmla="*/ 0 w 9841377"/>
              <a:gd name="connsiteY7" fmla="*/ 3621656 h 6858000"/>
              <a:gd name="connsiteX8" fmla="*/ 1874350 w 9841377"/>
              <a:gd name="connsiteY8" fmla="*/ 6374814 h 6858000"/>
              <a:gd name="connsiteX9" fmla="*/ 2390998 w 9841377"/>
              <a:gd name="connsiteY9" fmla="*/ 6780599 h 6858000"/>
              <a:gd name="connsiteX10" fmla="*/ 2502754 w 9841377"/>
              <a:gd name="connsiteY10" fmla="*/ 6858000 h 6858000"/>
              <a:gd name="connsiteX11" fmla="*/ 4289415 w 9841377"/>
              <a:gd name="connsiteY11" fmla="*/ 6858000 h 6858000"/>
              <a:gd name="connsiteX12" fmla="*/ 4359035 w 9841377"/>
              <a:gd name="connsiteY12" fmla="*/ 6858000 h 6858000"/>
              <a:gd name="connsiteX13" fmla="*/ 5482342 w 9841377"/>
              <a:gd name="connsiteY13" fmla="*/ 6858000 h 6858000"/>
              <a:gd name="connsiteX14" fmla="*/ 5551962 w 9841377"/>
              <a:gd name="connsiteY14" fmla="*/ 6858000 h 6858000"/>
              <a:gd name="connsiteX15" fmla="*/ 7338623 w 9841377"/>
              <a:gd name="connsiteY15" fmla="*/ 6858000 h 6858000"/>
              <a:gd name="connsiteX16" fmla="*/ 7450379 w 9841377"/>
              <a:gd name="connsiteY16" fmla="*/ 6780599 h 6858000"/>
              <a:gd name="connsiteX17" fmla="*/ 7967027 w 9841377"/>
              <a:gd name="connsiteY17" fmla="*/ 6374814 h 6858000"/>
              <a:gd name="connsiteX18" fmla="*/ 9841377 w 9841377"/>
              <a:gd name="connsiteY18" fmla="*/ 3621656 h 6858000"/>
              <a:gd name="connsiteX19" fmla="*/ 8240478 w 9841377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841377" h="6858000">
                <a:moveTo>
                  <a:pt x="8218354" y="0"/>
                </a:moveTo>
                <a:lnTo>
                  <a:pt x="5551962" y="0"/>
                </a:lnTo>
                <a:lnTo>
                  <a:pt x="5482342" y="0"/>
                </a:lnTo>
                <a:lnTo>
                  <a:pt x="4359035" y="0"/>
                </a:lnTo>
                <a:lnTo>
                  <a:pt x="4289415" y="0"/>
                </a:lnTo>
                <a:lnTo>
                  <a:pt x="1623023" y="0"/>
                </a:lnTo>
                <a:lnTo>
                  <a:pt x="1600899" y="14997"/>
                </a:lnTo>
                <a:cubicBezTo>
                  <a:pt x="573736" y="754641"/>
                  <a:pt x="0" y="2093192"/>
                  <a:pt x="0" y="3621656"/>
                </a:cubicBezTo>
                <a:cubicBezTo>
                  <a:pt x="0" y="4969131"/>
                  <a:pt x="928725" y="5602839"/>
                  <a:pt x="1874350" y="6374814"/>
                </a:cubicBezTo>
                <a:cubicBezTo>
                  <a:pt x="2046553" y="6515397"/>
                  <a:pt x="2217180" y="6653108"/>
                  <a:pt x="2390998" y="6780599"/>
                </a:cubicBezTo>
                <a:lnTo>
                  <a:pt x="2502754" y="6858000"/>
                </a:lnTo>
                <a:lnTo>
                  <a:pt x="4289415" y="6858000"/>
                </a:lnTo>
                <a:lnTo>
                  <a:pt x="4359035" y="6858000"/>
                </a:lnTo>
                <a:lnTo>
                  <a:pt x="5482342" y="6858000"/>
                </a:lnTo>
                <a:lnTo>
                  <a:pt x="5551962" y="6858000"/>
                </a:lnTo>
                <a:lnTo>
                  <a:pt x="7338623" y="6858000"/>
                </a:lnTo>
                <a:lnTo>
                  <a:pt x="7450379" y="6780599"/>
                </a:lnTo>
                <a:cubicBezTo>
                  <a:pt x="7624197" y="6653108"/>
                  <a:pt x="7794824" y="6515397"/>
                  <a:pt x="7967027" y="6374814"/>
                </a:cubicBezTo>
                <a:cubicBezTo>
                  <a:pt x="8912652" y="5602839"/>
                  <a:pt x="9841377" y="4969131"/>
                  <a:pt x="9841377" y="3621656"/>
                </a:cubicBezTo>
                <a:cubicBezTo>
                  <a:pt x="9841377" y="2093192"/>
                  <a:pt x="9267641" y="754641"/>
                  <a:pt x="8240478" y="14997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Freeform: Shape 33">
            <a:extLst>
              <a:ext uri="{FF2B5EF4-FFF2-40B4-BE49-F238E27FC236}">
                <a16:creationId xmlns:a16="http://schemas.microsoft.com/office/drawing/2014/main" id="{CE2D3EC7-77E6-E9D0-9799-06F35FD0A9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035" y="0"/>
            <a:ext cx="2265453" cy="6858000"/>
          </a:xfrm>
          <a:custGeom>
            <a:avLst/>
            <a:gdLst>
              <a:gd name="connsiteX0" fmla="*/ 1117108 w 2265453"/>
              <a:gd name="connsiteY0" fmla="*/ 0 h 6858000"/>
              <a:gd name="connsiteX1" fmla="*/ 1099628 w 2265453"/>
              <a:gd name="connsiteY1" fmla="*/ 0 h 6858000"/>
              <a:gd name="connsiteX2" fmla="*/ 1175238 w 2265453"/>
              <a:gd name="connsiteY2" fmla="*/ 82371 h 6858000"/>
              <a:gd name="connsiteX3" fmla="*/ 2240276 w 2265453"/>
              <a:gd name="connsiteY3" fmla="*/ 3734791 h 6858000"/>
              <a:gd name="connsiteX4" fmla="*/ 274951 w 2265453"/>
              <a:gd name="connsiteY4" fmla="*/ 6634678 h 6858000"/>
              <a:gd name="connsiteX5" fmla="*/ 12802 w 2265453"/>
              <a:gd name="connsiteY5" fmla="*/ 6848127 h 6858000"/>
              <a:gd name="connsiteX6" fmla="*/ 0 w 2265453"/>
              <a:gd name="connsiteY6" fmla="*/ 6858000 h 6858000"/>
              <a:gd name="connsiteX7" fmla="*/ 19410 w 2265453"/>
              <a:gd name="connsiteY7" fmla="*/ 6858000 h 6858000"/>
              <a:gd name="connsiteX8" fmla="*/ 31082 w 2265453"/>
              <a:gd name="connsiteY8" fmla="*/ 6848998 h 6858000"/>
              <a:gd name="connsiteX9" fmla="*/ 293230 w 2265453"/>
              <a:gd name="connsiteY9" fmla="*/ 6635549 h 6858000"/>
              <a:gd name="connsiteX10" fmla="*/ 2258555 w 2265453"/>
              <a:gd name="connsiteY10" fmla="*/ 3735662 h 6858000"/>
              <a:gd name="connsiteX11" fmla="*/ 1193518 w 2265453"/>
              <a:gd name="connsiteY11" fmla="*/ 8324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65453" h="6858000">
                <a:moveTo>
                  <a:pt x="1117108" y="0"/>
                </a:moveTo>
                <a:lnTo>
                  <a:pt x="1099628" y="0"/>
                </a:lnTo>
                <a:lnTo>
                  <a:pt x="1175238" y="82371"/>
                </a:lnTo>
                <a:cubicBezTo>
                  <a:pt x="1926546" y="957940"/>
                  <a:pt x="2303836" y="2277119"/>
                  <a:pt x="2240276" y="3734791"/>
                </a:cubicBezTo>
                <a:cubicBezTo>
                  <a:pt x="2176522" y="5196911"/>
                  <a:pt x="1237280" y="5841173"/>
                  <a:pt x="274951" y="6634678"/>
                </a:cubicBezTo>
                <a:cubicBezTo>
                  <a:pt x="187328" y="6706930"/>
                  <a:pt x="100126" y="6778421"/>
                  <a:pt x="12802" y="6848127"/>
                </a:cubicBezTo>
                <a:lnTo>
                  <a:pt x="0" y="6858000"/>
                </a:lnTo>
                <a:lnTo>
                  <a:pt x="19410" y="6858000"/>
                </a:lnTo>
                <a:lnTo>
                  <a:pt x="31082" y="6848998"/>
                </a:lnTo>
                <a:cubicBezTo>
                  <a:pt x="118405" y="6779292"/>
                  <a:pt x="205608" y="6707801"/>
                  <a:pt x="293230" y="6635549"/>
                </a:cubicBezTo>
                <a:cubicBezTo>
                  <a:pt x="1255560" y="5842045"/>
                  <a:pt x="2194802" y="5197782"/>
                  <a:pt x="2258555" y="3735662"/>
                </a:cubicBezTo>
                <a:cubicBezTo>
                  <a:pt x="2322115" y="2277991"/>
                  <a:pt x="1944825" y="958811"/>
                  <a:pt x="1193518" y="8324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3" name="Freeform: Shape 35">
            <a:extLst>
              <a:ext uri="{FF2B5EF4-FFF2-40B4-BE49-F238E27FC236}">
                <a16:creationId xmlns:a16="http://schemas.microsoft.com/office/drawing/2014/main" id="{FEC746AC-C53A-C545-9D53-DBCF933CD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033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5F6D2479-53E9-3D6A-F9BF-06A6EE5890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96194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296C3579-1BF8-72B1-3541-289DC1A15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3292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Pealkiri 1">
            <a:extLst>
              <a:ext uri="{FF2B5EF4-FFF2-40B4-BE49-F238E27FC236}">
                <a16:creationId xmlns:a16="http://schemas.microsoft.com/office/drawing/2014/main" id="{6B0D987F-0A69-0AE3-37E1-B3EF999088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406" y="140677"/>
            <a:ext cx="7645705" cy="1264172"/>
          </a:xfrm>
        </p:spPr>
        <p:txBody>
          <a:bodyPr anchor="b">
            <a:normAutofit/>
          </a:bodyPr>
          <a:lstStyle/>
          <a:p>
            <a:r>
              <a:rPr lang="et-EE" sz="2800" dirty="0">
                <a:solidFill>
                  <a:srgbClr val="9D4033"/>
                </a:solidFill>
                <a:latin typeface="Georgia" panose="02040502050405020303" pitchFamily="18" charset="0"/>
              </a:rPr>
              <a:t> </a:t>
            </a:r>
            <a:br>
              <a:rPr lang="et-EE" sz="2800" dirty="0">
                <a:solidFill>
                  <a:srgbClr val="9D4033"/>
                </a:solidFill>
                <a:latin typeface="Georgia" panose="02040502050405020303" pitchFamily="18" charset="0"/>
              </a:rPr>
            </a:br>
            <a:endParaRPr lang="et-EE" sz="2800" dirty="0">
              <a:solidFill>
                <a:srgbClr val="9D4033"/>
              </a:solidFill>
              <a:latin typeface="Georgia" panose="02040502050405020303" pitchFamily="18" charset="0"/>
            </a:endParaRPr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00CA5AB6-A09D-1469-1B44-FB3F1C6B43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033" y="1079827"/>
            <a:ext cx="10822033" cy="5467729"/>
          </a:xfrm>
        </p:spPr>
        <p:txBody>
          <a:bodyPr anchor="t">
            <a:normAutofit/>
          </a:bodyPr>
          <a:lstStyle/>
          <a:p>
            <a:pPr>
              <a:lnSpc>
                <a:spcPct val="120000"/>
              </a:lnSpc>
            </a:pPr>
            <a:endParaRPr lang="et-EE" dirty="0">
              <a:latin typeface="Georgia" panose="02040502050405020303" pitchFamily="18" charset="0"/>
            </a:endParaRPr>
          </a:p>
          <a:p>
            <a:pPr>
              <a:lnSpc>
                <a:spcPct val="120000"/>
              </a:lnSpc>
            </a:pPr>
            <a:endParaRPr lang="et-EE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733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43C1DA-5EB0-10DB-8D9C-87ACC449E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29">
            <a:extLst>
              <a:ext uri="{FF2B5EF4-FFF2-40B4-BE49-F238E27FC236}">
                <a16:creationId xmlns:a16="http://schemas.microsoft.com/office/drawing/2014/main" id="{872EA273-BD64-4F35-B576-66DD7EC0DF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7" name="Pilt 6" descr="Pilt, millel on kujutatud ring, Graafika, kunst, disain&#10;&#10;Tehisintellekti genereeritud sisu ei pruugi olla õige.">
            <a:extLst>
              <a:ext uri="{FF2B5EF4-FFF2-40B4-BE49-F238E27FC236}">
                <a16:creationId xmlns:a16="http://schemas.microsoft.com/office/drawing/2014/main" id="{8F823F98-5A6F-7D50-D24F-D98F960DDF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"/>
          <a:stretch>
            <a:fillRect/>
          </a:stretch>
        </p:blipFill>
        <p:spPr>
          <a:xfrm>
            <a:off x="-639987" y="-91430"/>
            <a:ext cx="12188952" cy="6857990"/>
          </a:xfrm>
          <a:prstGeom prst="rect">
            <a:avLst/>
          </a:prstGeom>
        </p:spPr>
      </p:pic>
      <p:sp>
        <p:nvSpPr>
          <p:cNvPr id="41" name="Freeform: Shape 31">
            <a:extLst>
              <a:ext uri="{FF2B5EF4-FFF2-40B4-BE49-F238E27FC236}">
                <a16:creationId xmlns:a16="http://schemas.microsoft.com/office/drawing/2014/main" id="{A1872CF9-AA12-7277-4818-9CDDF14B3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66083" y="0"/>
            <a:ext cx="9841377" cy="6858000"/>
          </a:xfrm>
          <a:custGeom>
            <a:avLst/>
            <a:gdLst>
              <a:gd name="connsiteX0" fmla="*/ 8218354 w 9841377"/>
              <a:gd name="connsiteY0" fmla="*/ 0 h 6858000"/>
              <a:gd name="connsiteX1" fmla="*/ 5551962 w 9841377"/>
              <a:gd name="connsiteY1" fmla="*/ 0 h 6858000"/>
              <a:gd name="connsiteX2" fmla="*/ 5482342 w 9841377"/>
              <a:gd name="connsiteY2" fmla="*/ 0 h 6858000"/>
              <a:gd name="connsiteX3" fmla="*/ 4359035 w 9841377"/>
              <a:gd name="connsiteY3" fmla="*/ 0 h 6858000"/>
              <a:gd name="connsiteX4" fmla="*/ 4289415 w 9841377"/>
              <a:gd name="connsiteY4" fmla="*/ 0 h 6858000"/>
              <a:gd name="connsiteX5" fmla="*/ 1623023 w 9841377"/>
              <a:gd name="connsiteY5" fmla="*/ 0 h 6858000"/>
              <a:gd name="connsiteX6" fmla="*/ 1600899 w 9841377"/>
              <a:gd name="connsiteY6" fmla="*/ 14997 h 6858000"/>
              <a:gd name="connsiteX7" fmla="*/ 0 w 9841377"/>
              <a:gd name="connsiteY7" fmla="*/ 3621656 h 6858000"/>
              <a:gd name="connsiteX8" fmla="*/ 1874350 w 9841377"/>
              <a:gd name="connsiteY8" fmla="*/ 6374814 h 6858000"/>
              <a:gd name="connsiteX9" fmla="*/ 2390998 w 9841377"/>
              <a:gd name="connsiteY9" fmla="*/ 6780599 h 6858000"/>
              <a:gd name="connsiteX10" fmla="*/ 2502754 w 9841377"/>
              <a:gd name="connsiteY10" fmla="*/ 6858000 h 6858000"/>
              <a:gd name="connsiteX11" fmla="*/ 4289415 w 9841377"/>
              <a:gd name="connsiteY11" fmla="*/ 6858000 h 6858000"/>
              <a:gd name="connsiteX12" fmla="*/ 4359035 w 9841377"/>
              <a:gd name="connsiteY12" fmla="*/ 6858000 h 6858000"/>
              <a:gd name="connsiteX13" fmla="*/ 5482342 w 9841377"/>
              <a:gd name="connsiteY13" fmla="*/ 6858000 h 6858000"/>
              <a:gd name="connsiteX14" fmla="*/ 5551962 w 9841377"/>
              <a:gd name="connsiteY14" fmla="*/ 6858000 h 6858000"/>
              <a:gd name="connsiteX15" fmla="*/ 7338623 w 9841377"/>
              <a:gd name="connsiteY15" fmla="*/ 6858000 h 6858000"/>
              <a:gd name="connsiteX16" fmla="*/ 7450379 w 9841377"/>
              <a:gd name="connsiteY16" fmla="*/ 6780599 h 6858000"/>
              <a:gd name="connsiteX17" fmla="*/ 7967027 w 9841377"/>
              <a:gd name="connsiteY17" fmla="*/ 6374814 h 6858000"/>
              <a:gd name="connsiteX18" fmla="*/ 9841377 w 9841377"/>
              <a:gd name="connsiteY18" fmla="*/ 3621656 h 6858000"/>
              <a:gd name="connsiteX19" fmla="*/ 8240478 w 9841377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841377" h="6858000">
                <a:moveTo>
                  <a:pt x="8218354" y="0"/>
                </a:moveTo>
                <a:lnTo>
                  <a:pt x="5551962" y="0"/>
                </a:lnTo>
                <a:lnTo>
                  <a:pt x="5482342" y="0"/>
                </a:lnTo>
                <a:lnTo>
                  <a:pt x="4359035" y="0"/>
                </a:lnTo>
                <a:lnTo>
                  <a:pt x="4289415" y="0"/>
                </a:lnTo>
                <a:lnTo>
                  <a:pt x="1623023" y="0"/>
                </a:lnTo>
                <a:lnTo>
                  <a:pt x="1600899" y="14997"/>
                </a:lnTo>
                <a:cubicBezTo>
                  <a:pt x="573736" y="754641"/>
                  <a:pt x="0" y="2093192"/>
                  <a:pt x="0" y="3621656"/>
                </a:cubicBezTo>
                <a:cubicBezTo>
                  <a:pt x="0" y="4969131"/>
                  <a:pt x="928725" y="5602839"/>
                  <a:pt x="1874350" y="6374814"/>
                </a:cubicBezTo>
                <a:cubicBezTo>
                  <a:pt x="2046553" y="6515397"/>
                  <a:pt x="2217180" y="6653108"/>
                  <a:pt x="2390998" y="6780599"/>
                </a:cubicBezTo>
                <a:lnTo>
                  <a:pt x="2502754" y="6858000"/>
                </a:lnTo>
                <a:lnTo>
                  <a:pt x="4289415" y="6858000"/>
                </a:lnTo>
                <a:lnTo>
                  <a:pt x="4359035" y="6858000"/>
                </a:lnTo>
                <a:lnTo>
                  <a:pt x="5482342" y="6858000"/>
                </a:lnTo>
                <a:lnTo>
                  <a:pt x="5551962" y="6858000"/>
                </a:lnTo>
                <a:lnTo>
                  <a:pt x="7338623" y="6858000"/>
                </a:lnTo>
                <a:lnTo>
                  <a:pt x="7450379" y="6780599"/>
                </a:lnTo>
                <a:cubicBezTo>
                  <a:pt x="7624197" y="6653108"/>
                  <a:pt x="7794824" y="6515397"/>
                  <a:pt x="7967027" y="6374814"/>
                </a:cubicBezTo>
                <a:cubicBezTo>
                  <a:pt x="8912652" y="5602839"/>
                  <a:pt x="9841377" y="4969131"/>
                  <a:pt x="9841377" y="3621656"/>
                </a:cubicBezTo>
                <a:cubicBezTo>
                  <a:pt x="9841377" y="2093192"/>
                  <a:pt x="9267641" y="754641"/>
                  <a:pt x="8240478" y="14997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Freeform: Shape 33">
            <a:extLst>
              <a:ext uri="{FF2B5EF4-FFF2-40B4-BE49-F238E27FC236}">
                <a16:creationId xmlns:a16="http://schemas.microsoft.com/office/drawing/2014/main" id="{38220D7C-87E9-C2BD-1D78-A997CB1F0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035" y="0"/>
            <a:ext cx="2265453" cy="6858000"/>
          </a:xfrm>
          <a:custGeom>
            <a:avLst/>
            <a:gdLst>
              <a:gd name="connsiteX0" fmla="*/ 1117108 w 2265453"/>
              <a:gd name="connsiteY0" fmla="*/ 0 h 6858000"/>
              <a:gd name="connsiteX1" fmla="*/ 1099628 w 2265453"/>
              <a:gd name="connsiteY1" fmla="*/ 0 h 6858000"/>
              <a:gd name="connsiteX2" fmla="*/ 1175238 w 2265453"/>
              <a:gd name="connsiteY2" fmla="*/ 82371 h 6858000"/>
              <a:gd name="connsiteX3" fmla="*/ 2240276 w 2265453"/>
              <a:gd name="connsiteY3" fmla="*/ 3734791 h 6858000"/>
              <a:gd name="connsiteX4" fmla="*/ 274951 w 2265453"/>
              <a:gd name="connsiteY4" fmla="*/ 6634678 h 6858000"/>
              <a:gd name="connsiteX5" fmla="*/ 12802 w 2265453"/>
              <a:gd name="connsiteY5" fmla="*/ 6848127 h 6858000"/>
              <a:gd name="connsiteX6" fmla="*/ 0 w 2265453"/>
              <a:gd name="connsiteY6" fmla="*/ 6858000 h 6858000"/>
              <a:gd name="connsiteX7" fmla="*/ 19410 w 2265453"/>
              <a:gd name="connsiteY7" fmla="*/ 6858000 h 6858000"/>
              <a:gd name="connsiteX8" fmla="*/ 31082 w 2265453"/>
              <a:gd name="connsiteY8" fmla="*/ 6848998 h 6858000"/>
              <a:gd name="connsiteX9" fmla="*/ 293230 w 2265453"/>
              <a:gd name="connsiteY9" fmla="*/ 6635549 h 6858000"/>
              <a:gd name="connsiteX10" fmla="*/ 2258555 w 2265453"/>
              <a:gd name="connsiteY10" fmla="*/ 3735662 h 6858000"/>
              <a:gd name="connsiteX11" fmla="*/ 1193518 w 2265453"/>
              <a:gd name="connsiteY11" fmla="*/ 8324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65453" h="6858000">
                <a:moveTo>
                  <a:pt x="1117108" y="0"/>
                </a:moveTo>
                <a:lnTo>
                  <a:pt x="1099628" y="0"/>
                </a:lnTo>
                <a:lnTo>
                  <a:pt x="1175238" y="82371"/>
                </a:lnTo>
                <a:cubicBezTo>
                  <a:pt x="1926546" y="957940"/>
                  <a:pt x="2303836" y="2277119"/>
                  <a:pt x="2240276" y="3734791"/>
                </a:cubicBezTo>
                <a:cubicBezTo>
                  <a:pt x="2176522" y="5196911"/>
                  <a:pt x="1237280" y="5841173"/>
                  <a:pt x="274951" y="6634678"/>
                </a:cubicBezTo>
                <a:cubicBezTo>
                  <a:pt x="187328" y="6706930"/>
                  <a:pt x="100126" y="6778421"/>
                  <a:pt x="12802" y="6848127"/>
                </a:cubicBezTo>
                <a:lnTo>
                  <a:pt x="0" y="6858000"/>
                </a:lnTo>
                <a:lnTo>
                  <a:pt x="19410" y="6858000"/>
                </a:lnTo>
                <a:lnTo>
                  <a:pt x="31082" y="6848998"/>
                </a:lnTo>
                <a:cubicBezTo>
                  <a:pt x="118405" y="6779292"/>
                  <a:pt x="205608" y="6707801"/>
                  <a:pt x="293230" y="6635549"/>
                </a:cubicBezTo>
                <a:cubicBezTo>
                  <a:pt x="1255560" y="5842045"/>
                  <a:pt x="2194802" y="5197782"/>
                  <a:pt x="2258555" y="3735662"/>
                </a:cubicBezTo>
                <a:cubicBezTo>
                  <a:pt x="2322115" y="2277991"/>
                  <a:pt x="1944825" y="958811"/>
                  <a:pt x="1193518" y="8324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3" name="Freeform: Shape 35">
            <a:extLst>
              <a:ext uri="{FF2B5EF4-FFF2-40B4-BE49-F238E27FC236}">
                <a16:creationId xmlns:a16="http://schemas.microsoft.com/office/drawing/2014/main" id="{1E5CF081-C0C1-FF16-49C0-FAFBDACD4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033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D9B8C86B-FDDF-56DC-3A6C-0D1D2BCAE4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96194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066A5372-F5A6-D6F4-B3D1-899C31628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3292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Pealkiri 1">
            <a:extLst>
              <a:ext uri="{FF2B5EF4-FFF2-40B4-BE49-F238E27FC236}">
                <a16:creationId xmlns:a16="http://schemas.microsoft.com/office/drawing/2014/main" id="{46789297-2857-BA60-7B4C-CFCBE1B0D7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406" y="140677"/>
            <a:ext cx="7645705" cy="1264172"/>
          </a:xfrm>
        </p:spPr>
        <p:txBody>
          <a:bodyPr anchor="b">
            <a:normAutofit/>
          </a:bodyPr>
          <a:lstStyle/>
          <a:p>
            <a:endParaRPr lang="et-EE" sz="2800" dirty="0">
              <a:solidFill>
                <a:srgbClr val="9D4033"/>
              </a:solidFill>
              <a:latin typeface="Georgia" panose="02040502050405020303" pitchFamily="18" charset="0"/>
            </a:endParaRPr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324A44AF-AE86-D685-58B4-9183ED70F7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033" y="1172821"/>
            <a:ext cx="10440424" cy="4945757"/>
          </a:xfrm>
        </p:spPr>
        <p:txBody>
          <a:bodyPr anchor="t">
            <a:norm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et-EE" sz="2800" dirty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pPr>
              <a:lnSpc>
                <a:spcPct val="120000"/>
              </a:lnSpc>
            </a:pPr>
            <a:endParaRPr lang="et-EE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561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8CCDD5-1466-7F1C-A058-94E0AEF02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29">
            <a:extLst>
              <a:ext uri="{FF2B5EF4-FFF2-40B4-BE49-F238E27FC236}">
                <a16:creationId xmlns:a16="http://schemas.microsoft.com/office/drawing/2014/main" id="{2B923895-E6A7-7FDF-2D0A-F913AC067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7" name="Pilt 6" descr="Pilt, millel on kujutatud ring, Graafika, kunst, disain&#10;&#10;Tehisintellekti genereeritud sisu ei pruugi olla õige.">
            <a:extLst>
              <a:ext uri="{FF2B5EF4-FFF2-40B4-BE49-F238E27FC236}">
                <a16:creationId xmlns:a16="http://schemas.microsoft.com/office/drawing/2014/main" id="{5F511873-5CBE-2428-9583-B1BC61FA98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"/>
          <a:stretch>
            <a:fillRect/>
          </a:stretch>
        </p:blipFill>
        <p:spPr>
          <a:xfrm>
            <a:off x="-687926" y="-91420"/>
            <a:ext cx="12188952" cy="6857990"/>
          </a:xfrm>
          <a:prstGeom prst="rect">
            <a:avLst/>
          </a:prstGeom>
        </p:spPr>
      </p:pic>
      <p:sp>
        <p:nvSpPr>
          <p:cNvPr id="41" name="Freeform: Shape 31">
            <a:extLst>
              <a:ext uri="{FF2B5EF4-FFF2-40B4-BE49-F238E27FC236}">
                <a16:creationId xmlns:a16="http://schemas.microsoft.com/office/drawing/2014/main" id="{62E72C7E-CDCF-D7C4-5F6E-334CD80F2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66083" y="0"/>
            <a:ext cx="9841377" cy="6858000"/>
          </a:xfrm>
          <a:custGeom>
            <a:avLst/>
            <a:gdLst>
              <a:gd name="connsiteX0" fmla="*/ 8218354 w 9841377"/>
              <a:gd name="connsiteY0" fmla="*/ 0 h 6858000"/>
              <a:gd name="connsiteX1" fmla="*/ 5551962 w 9841377"/>
              <a:gd name="connsiteY1" fmla="*/ 0 h 6858000"/>
              <a:gd name="connsiteX2" fmla="*/ 5482342 w 9841377"/>
              <a:gd name="connsiteY2" fmla="*/ 0 h 6858000"/>
              <a:gd name="connsiteX3" fmla="*/ 4359035 w 9841377"/>
              <a:gd name="connsiteY3" fmla="*/ 0 h 6858000"/>
              <a:gd name="connsiteX4" fmla="*/ 4289415 w 9841377"/>
              <a:gd name="connsiteY4" fmla="*/ 0 h 6858000"/>
              <a:gd name="connsiteX5" fmla="*/ 1623023 w 9841377"/>
              <a:gd name="connsiteY5" fmla="*/ 0 h 6858000"/>
              <a:gd name="connsiteX6" fmla="*/ 1600899 w 9841377"/>
              <a:gd name="connsiteY6" fmla="*/ 14997 h 6858000"/>
              <a:gd name="connsiteX7" fmla="*/ 0 w 9841377"/>
              <a:gd name="connsiteY7" fmla="*/ 3621656 h 6858000"/>
              <a:gd name="connsiteX8" fmla="*/ 1874350 w 9841377"/>
              <a:gd name="connsiteY8" fmla="*/ 6374814 h 6858000"/>
              <a:gd name="connsiteX9" fmla="*/ 2390998 w 9841377"/>
              <a:gd name="connsiteY9" fmla="*/ 6780599 h 6858000"/>
              <a:gd name="connsiteX10" fmla="*/ 2502754 w 9841377"/>
              <a:gd name="connsiteY10" fmla="*/ 6858000 h 6858000"/>
              <a:gd name="connsiteX11" fmla="*/ 4289415 w 9841377"/>
              <a:gd name="connsiteY11" fmla="*/ 6858000 h 6858000"/>
              <a:gd name="connsiteX12" fmla="*/ 4359035 w 9841377"/>
              <a:gd name="connsiteY12" fmla="*/ 6858000 h 6858000"/>
              <a:gd name="connsiteX13" fmla="*/ 5482342 w 9841377"/>
              <a:gd name="connsiteY13" fmla="*/ 6858000 h 6858000"/>
              <a:gd name="connsiteX14" fmla="*/ 5551962 w 9841377"/>
              <a:gd name="connsiteY14" fmla="*/ 6858000 h 6858000"/>
              <a:gd name="connsiteX15" fmla="*/ 7338623 w 9841377"/>
              <a:gd name="connsiteY15" fmla="*/ 6858000 h 6858000"/>
              <a:gd name="connsiteX16" fmla="*/ 7450379 w 9841377"/>
              <a:gd name="connsiteY16" fmla="*/ 6780599 h 6858000"/>
              <a:gd name="connsiteX17" fmla="*/ 7967027 w 9841377"/>
              <a:gd name="connsiteY17" fmla="*/ 6374814 h 6858000"/>
              <a:gd name="connsiteX18" fmla="*/ 9841377 w 9841377"/>
              <a:gd name="connsiteY18" fmla="*/ 3621656 h 6858000"/>
              <a:gd name="connsiteX19" fmla="*/ 8240478 w 9841377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841377" h="6858000">
                <a:moveTo>
                  <a:pt x="8218354" y="0"/>
                </a:moveTo>
                <a:lnTo>
                  <a:pt x="5551962" y="0"/>
                </a:lnTo>
                <a:lnTo>
                  <a:pt x="5482342" y="0"/>
                </a:lnTo>
                <a:lnTo>
                  <a:pt x="4359035" y="0"/>
                </a:lnTo>
                <a:lnTo>
                  <a:pt x="4289415" y="0"/>
                </a:lnTo>
                <a:lnTo>
                  <a:pt x="1623023" y="0"/>
                </a:lnTo>
                <a:lnTo>
                  <a:pt x="1600899" y="14997"/>
                </a:lnTo>
                <a:cubicBezTo>
                  <a:pt x="573736" y="754641"/>
                  <a:pt x="0" y="2093192"/>
                  <a:pt x="0" y="3621656"/>
                </a:cubicBezTo>
                <a:cubicBezTo>
                  <a:pt x="0" y="4969131"/>
                  <a:pt x="928725" y="5602839"/>
                  <a:pt x="1874350" y="6374814"/>
                </a:cubicBezTo>
                <a:cubicBezTo>
                  <a:pt x="2046553" y="6515397"/>
                  <a:pt x="2217180" y="6653108"/>
                  <a:pt x="2390998" y="6780599"/>
                </a:cubicBezTo>
                <a:lnTo>
                  <a:pt x="2502754" y="6858000"/>
                </a:lnTo>
                <a:lnTo>
                  <a:pt x="4289415" y="6858000"/>
                </a:lnTo>
                <a:lnTo>
                  <a:pt x="4359035" y="6858000"/>
                </a:lnTo>
                <a:lnTo>
                  <a:pt x="5482342" y="6858000"/>
                </a:lnTo>
                <a:lnTo>
                  <a:pt x="5551962" y="6858000"/>
                </a:lnTo>
                <a:lnTo>
                  <a:pt x="7338623" y="6858000"/>
                </a:lnTo>
                <a:lnTo>
                  <a:pt x="7450379" y="6780599"/>
                </a:lnTo>
                <a:cubicBezTo>
                  <a:pt x="7624197" y="6653108"/>
                  <a:pt x="7794824" y="6515397"/>
                  <a:pt x="7967027" y="6374814"/>
                </a:cubicBezTo>
                <a:cubicBezTo>
                  <a:pt x="8912652" y="5602839"/>
                  <a:pt x="9841377" y="4969131"/>
                  <a:pt x="9841377" y="3621656"/>
                </a:cubicBezTo>
                <a:cubicBezTo>
                  <a:pt x="9841377" y="2093192"/>
                  <a:pt x="9267641" y="754641"/>
                  <a:pt x="8240478" y="14997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Freeform: Shape 33">
            <a:extLst>
              <a:ext uri="{FF2B5EF4-FFF2-40B4-BE49-F238E27FC236}">
                <a16:creationId xmlns:a16="http://schemas.microsoft.com/office/drawing/2014/main" id="{97CA27B8-858A-BB45-BD1A-8AC04996D3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035" y="0"/>
            <a:ext cx="2265453" cy="6858000"/>
          </a:xfrm>
          <a:custGeom>
            <a:avLst/>
            <a:gdLst>
              <a:gd name="connsiteX0" fmla="*/ 1117108 w 2265453"/>
              <a:gd name="connsiteY0" fmla="*/ 0 h 6858000"/>
              <a:gd name="connsiteX1" fmla="*/ 1099628 w 2265453"/>
              <a:gd name="connsiteY1" fmla="*/ 0 h 6858000"/>
              <a:gd name="connsiteX2" fmla="*/ 1175238 w 2265453"/>
              <a:gd name="connsiteY2" fmla="*/ 82371 h 6858000"/>
              <a:gd name="connsiteX3" fmla="*/ 2240276 w 2265453"/>
              <a:gd name="connsiteY3" fmla="*/ 3734791 h 6858000"/>
              <a:gd name="connsiteX4" fmla="*/ 274951 w 2265453"/>
              <a:gd name="connsiteY4" fmla="*/ 6634678 h 6858000"/>
              <a:gd name="connsiteX5" fmla="*/ 12802 w 2265453"/>
              <a:gd name="connsiteY5" fmla="*/ 6848127 h 6858000"/>
              <a:gd name="connsiteX6" fmla="*/ 0 w 2265453"/>
              <a:gd name="connsiteY6" fmla="*/ 6858000 h 6858000"/>
              <a:gd name="connsiteX7" fmla="*/ 19410 w 2265453"/>
              <a:gd name="connsiteY7" fmla="*/ 6858000 h 6858000"/>
              <a:gd name="connsiteX8" fmla="*/ 31082 w 2265453"/>
              <a:gd name="connsiteY8" fmla="*/ 6848998 h 6858000"/>
              <a:gd name="connsiteX9" fmla="*/ 293230 w 2265453"/>
              <a:gd name="connsiteY9" fmla="*/ 6635549 h 6858000"/>
              <a:gd name="connsiteX10" fmla="*/ 2258555 w 2265453"/>
              <a:gd name="connsiteY10" fmla="*/ 3735662 h 6858000"/>
              <a:gd name="connsiteX11" fmla="*/ 1193518 w 2265453"/>
              <a:gd name="connsiteY11" fmla="*/ 8324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65453" h="6858000">
                <a:moveTo>
                  <a:pt x="1117108" y="0"/>
                </a:moveTo>
                <a:lnTo>
                  <a:pt x="1099628" y="0"/>
                </a:lnTo>
                <a:lnTo>
                  <a:pt x="1175238" y="82371"/>
                </a:lnTo>
                <a:cubicBezTo>
                  <a:pt x="1926546" y="957940"/>
                  <a:pt x="2303836" y="2277119"/>
                  <a:pt x="2240276" y="3734791"/>
                </a:cubicBezTo>
                <a:cubicBezTo>
                  <a:pt x="2176522" y="5196911"/>
                  <a:pt x="1237280" y="5841173"/>
                  <a:pt x="274951" y="6634678"/>
                </a:cubicBezTo>
                <a:cubicBezTo>
                  <a:pt x="187328" y="6706930"/>
                  <a:pt x="100126" y="6778421"/>
                  <a:pt x="12802" y="6848127"/>
                </a:cubicBezTo>
                <a:lnTo>
                  <a:pt x="0" y="6858000"/>
                </a:lnTo>
                <a:lnTo>
                  <a:pt x="19410" y="6858000"/>
                </a:lnTo>
                <a:lnTo>
                  <a:pt x="31082" y="6848998"/>
                </a:lnTo>
                <a:cubicBezTo>
                  <a:pt x="118405" y="6779292"/>
                  <a:pt x="205608" y="6707801"/>
                  <a:pt x="293230" y="6635549"/>
                </a:cubicBezTo>
                <a:cubicBezTo>
                  <a:pt x="1255560" y="5842045"/>
                  <a:pt x="2194802" y="5197782"/>
                  <a:pt x="2258555" y="3735662"/>
                </a:cubicBezTo>
                <a:cubicBezTo>
                  <a:pt x="2322115" y="2277991"/>
                  <a:pt x="1944825" y="958811"/>
                  <a:pt x="1193518" y="8324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3" name="Freeform: Shape 35">
            <a:extLst>
              <a:ext uri="{FF2B5EF4-FFF2-40B4-BE49-F238E27FC236}">
                <a16:creationId xmlns:a16="http://schemas.microsoft.com/office/drawing/2014/main" id="{67C6C43B-E360-2CA3-7313-7742A3DC73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033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15520036-7215-F2F1-93DC-3CA9630C2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96194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C41A04F9-6975-1997-2370-99557CF872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3292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Pealkiri 1">
            <a:extLst>
              <a:ext uri="{FF2B5EF4-FFF2-40B4-BE49-F238E27FC236}">
                <a16:creationId xmlns:a16="http://schemas.microsoft.com/office/drawing/2014/main" id="{E84177F6-5939-5D57-C741-54ED41D5D2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406" y="140677"/>
            <a:ext cx="7645705" cy="1264172"/>
          </a:xfrm>
        </p:spPr>
        <p:txBody>
          <a:bodyPr anchor="b">
            <a:normAutofit/>
          </a:bodyPr>
          <a:lstStyle/>
          <a:p>
            <a:br>
              <a:rPr lang="et-EE" sz="2800" dirty="0">
                <a:solidFill>
                  <a:srgbClr val="9D4033"/>
                </a:solidFill>
                <a:latin typeface="Georgia" panose="02040502050405020303" pitchFamily="18" charset="0"/>
              </a:rPr>
            </a:br>
            <a:endParaRPr lang="et-EE" sz="2800" dirty="0">
              <a:solidFill>
                <a:srgbClr val="9D4033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198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CC4DDA-BC78-2427-55EE-06A377C36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29">
            <a:extLst>
              <a:ext uri="{FF2B5EF4-FFF2-40B4-BE49-F238E27FC236}">
                <a16:creationId xmlns:a16="http://schemas.microsoft.com/office/drawing/2014/main" id="{EA0866ED-BAD1-A27C-701B-45A0910A1D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7" name="Pilt 6" descr="Pilt, millel on kujutatud ring, Graafika, kunst, disain&#10;&#10;Tehisintellekti genereeritud sisu ei pruugi olla õige.">
            <a:extLst>
              <a:ext uri="{FF2B5EF4-FFF2-40B4-BE49-F238E27FC236}">
                <a16:creationId xmlns:a16="http://schemas.microsoft.com/office/drawing/2014/main" id="{DAFDD30C-10A0-3AFC-E3B6-C5493087E4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"/>
          <a:stretch>
            <a:fillRect/>
          </a:stretch>
        </p:blipFill>
        <p:spPr>
          <a:xfrm>
            <a:off x="-639987" y="-91430"/>
            <a:ext cx="12188952" cy="6857990"/>
          </a:xfrm>
          <a:prstGeom prst="rect">
            <a:avLst/>
          </a:prstGeom>
        </p:spPr>
      </p:pic>
      <p:sp>
        <p:nvSpPr>
          <p:cNvPr id="41" name="Freeform: Shape 31">
            <a:extLst>
              <a:ext uri="{FF2B5EF4-FFF2-40B4-BE49-F238E27FC236}">
                <a16:creationId xmlns:a16="http://schemas.microsoft.com/office/drawing/2014/main" id="{69B858BD-3718-EC83-8B9A-C9C04D928D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66083" y="0"/>
            <a:ext cx="9841377" cy="6858000"/>
          </a:xfrm>
          <a:custGeom>
            <a:avLst/>
            <a:gdLst>
              <a:gd name="connsiteX0" fmla="*/ 8218354 w 9841377"/>
              <a:gd name="connsiteY0" fmla="*/ 0 h 6858000"/>
              <a:gd name="connsiteX1" fmla="*/ 5551962 w 9841377"/>
              <a:gd name="connsiteY1" fmla="*/ 0 h 6858000"/>
              <a:gd name="connsiteX2" fmla="*/ 5482342 w 9841377"/>
              <a:gd name="connsiteY2" fmla="*/ 0 h 6858000"/>
              <a:gd name="connsiteX3" fmla="*/ 4359035 w 9841377"/>
              <a:gd name="connsiteY3" fmla="*/ 0 h 6858000"/>
              <a:gd name="connsiteX4" fmla="*/ 4289415 w 9841377"/>
              <a:gd name="connsiteY4" fmla="*/ 0 h 6858000"/>
              <a:gd name="connsiteX5" fmla="*/ 1623023 w 9841377"/>
              <a:gd name="connsiteY5" fmla="*/ 0 h 6858000"/>
              <a:gd name="connsiteX6" fmla="*/ 1600899 w 9841377"/>
              <a:gd name="connsiteY6" fmla="*/ 14997 h 6858000"/>
              <a:gd name="connsiteX7" fmla="*/ 0 w 9841377"/>
              <a:gd name="connsiteY7" fmla="*/ 3621656 h 6858000"/>
              <a:gd name="connsiteX8" fmla="*/ 1874350 w 9841377"/>
              <a:gd name="connsiteY8" fmla="*/ 6374814 h 6858000"/>
              <a:gd name="connsiteX9" fmla="*/ 2390998 w 9841377"/>
              <a:gd name="connsiteY9" fmla="*/ 6780599 h 6858000"/>
              <a:gd name="connsiteX10" fmla="*/ 2502754 w 9841377"/>
              <a:gd name="connsiteY10" fmla="*/ 6858000 h 6858000"/>
              <a:gd name="connsiteX11" fmla="*/ 4289415 w 9841377"/>
              <a:gd name="connsiteY11" fmla="*/ 6858000 h 6858000"/>
              <a:gd name="connsiteX12" fmla="*/ 4359035 w 9841377"/>
              <a:gd name="connsiteY12" fmla="*/ 6858000 h 6858000"/>
              <a:gd name="connsiteX13" fmla="*/ 5482342 w 9841377"/>
              <a:gd name="connsiteY13" fmla="*/ 6858000 h 6858000"/>
              <a:gd name="connsiteX14" fmla="*/ 5551962 w 9841377"/>
              <a:gd name="connsiteY14" fmla="*/ 6858000 h 6858000"/>
              <a:gd name="connsiteX15" fmla="*/ 7338623 w 9841377"/>
              <a:gd name="connsiteY15" fmla="*/ 6858000 h 6858000"/>
              <a:gd name="connsiteX16" fmla="*/ 7450379 w 9841377"/>
              <a:gd name="connsiteY16" fmla="*/ 6780599 h 6858000"/>
              <a:gd name="connsiteX17" fmla="*/ 7967027 w 9841377"/>
              <a:gd name="connsiteY17" fmla="*/ 6374814 h 6858000"/>
              <a:gd name="connsiteX18" fmla="*/ 9841377 w 9841377"/>
              <a:gd name="connsiteY18" fmla="*/ 3621656 h 6858000"/>
              <a:gd name="connsiteX19" fmla="*/ 8240478 w 9841377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841377" h="6858000">
                <a:moveTo>
                  <a:pt x="8218354" y="0"/>
                </a:moveTo>
                <a:lnTo>
                  <a:pt x="5551962" y="0"/>
                </a:lnTo>
                <a:lnTo>
                  <a:pt x="5482342" y="0"/>
                </a:lnTo>
                <a:lnTo>
                  <a:pt x="4359035" y="0"/>
                </a:lnTo>
                <a:lnTo>
                  <a:pt x="4289415" y="0"/>
                </a:lnTo>
                <a:lnTo>
                  <a:pt x="1623023" y="0"/>
                </a:lnTo>
                <a:lnTo>
                  <a:pt x="1600899" y="14997"/>
                </a:lnTo>
                <a:cubicBezTo>
                  <a:pt x="573736" y="754641"/>
                  <a:pt x="0" y="2093192"/>
                  <a:pt x="0" y="3621656"/>
                </a:cubicBezTo>
                <a:cubicBezTo>
                  <a:pt x="0" y="4969131"/>
                  <a:pt x="928725" y="5602839"/>
                  <a:pt x="1874350" y="6374814"/>
                </a:cubicBezTo>
                <a:cubicBezTo>
                  <a:pt x="2046553" y="6515397"/>
                  <a:pt x="2217180" y="6653108"/>
                  <a:pt x="2390998" y="6780599"/>
                </a:cubicBezTo>
                <a:lnTo>
                  <a:pt x="2502754" y="6858000"/>
                </a:lnTo>
                <a:lnTo>
                  <a:pt x="4289415" y="6858000"/>
                </a:lnTo>
                <a:lnTo>
                  <a:pt x="4359035" y="6858000"/>
                </a:lnTo>
                <a:lnTo>
                  <a:pt x="5482342" y="6858000"/>
                </a:lnTo>
                <a:lnTo>
                  <a:pt x="5551962" y="6858000"/>
                </a:lnTo>
                <a:lnTo>
                  <a:pt x="7338623" y="6858000"/>
                </a:lnTo>
                <a:lnTo>
                  <a:pt x="7450379" y="6780599"/>
                </a:lnTo>
                <a:cubicBezTo>
                  <a:pt x="7624197" y="6653108"/>
                  <a:pt x="7794824" y="6515397"/>
                  <a:pt x="7967027" y="6374814"/>
                </a:cubicBezTo>
                <a:cubicBezTo>
                  <a:pt x="8912652" y="5602839"/>
                  <a:pt x="9841377" y="4969131"/>
                  <a:pt x="9841377" y="3621656"/>
                </a:cubicBezTo>
                <a:cubicBezTo>
                  <a:pt x="9841377" y="2093192"/>
                  <a:pt x="9267641" y="754641"/>
                  <a:pt x="8240478" y="14997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Freeform: Shape 33">
            <a:extLst>
              <a:ext uri="{FF2B5EF4-FFF2-40B4-BE49-F238E27FC236}">
                <a16:creationId xmlns:a16="http://schemas.microsoft.com/office/drawing/2014/main" id="{F5D88EAF-23A8-EB79-AB49-AFFC32C9A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035" y="0"/>
            <a:ext cx="2265453" cy="6858000"/>
          </a:xfrm>
          <a:custGeom>
            <a:avLst/>
            <a:gdLst>
              <a:gd name="connsiteX0" fmla="*/ 1117108 w 2265453"/>
              <a:gd name="connsiteY0" fmla="*/ 0 h 6858000"/>
              <a:gd name="connsiteX1" fmla="*/ 1099628 w 2265453"/>
              <a:gd name="connsiteY1" fmla="*/ 0 h 6858000"/>
              <a:gd name="connsiteX2" fmla="*/ 1175238 w 2265453"/>
              <a:gd name="connsiteY2" fmla="*/ 82371 h 6858000"/>
              <a:gd name="connsiteX3" fmla="*/ 2240276 w 2265453"/>
              <a:gd name="connsiteY3" fmla="*/ 3734791 h 6858000"/>
              <a:gd name="connsiteX4" fmla="*/ 274951 w 2265453"/>
              <a:gd name="connsiteY4" fmla="*/ 6634678 h 6858000"/>
              <a:gd name="connsiteX5" fmla="*/ 12802 w 2265453"/>
              <a:gd name="connsiteY5" fmla="*/ 6848127 h 6858000"/>
              <a:gd name="connsiteX6" fmla="*/ 0 w 2265453"/>
              <a:gd name="connsiteY6" fmla="*/ 6858000 h 6858000"/>
              <a:gd name="connsiteX7" fmla="*/ 19410 w 2265453"/>
              <a:gd name="connsiteY7" fmla="*/ 6858000 h 6858000"/>
              <a:gd name="connsiteX8" fmla="*/ 31082 w 2265453"/>
              <a:gd name="connsiteY8" fmla="*/ 6848998 h 6858000"/>
              <a:gd name="connsiteX9" fmla="*/ 293230 w 2265453"/>
              <a:gd name="connsiteY9" fmla="*/ 6635549 h 6858000"/>
              <a:gd name="connsiteX10" fmla="*/ 2258555 w 2265453"/>
              <a:gd name="connsiteY10" fmla="*/ 3735662 h 6858000"/>
              <a:gd name="connsiteX11" fmla="*/ 1193518 w 2265453"/>
              <a:gd name="connsiteY11" fmla="*/ 8324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65453" h="6858000">
                <a:moveTo>
                  <a:pt x="1117108" y="0"/>
                </a:moveTo>
                <a:lnTo>
                  <a:pt x="1099628" y="0"/>
                </a:lnTo>
                <a:lnTo>
                  <a:pt x="1175238" y="82371"/>
                </a:lnTo>
                <a:cubicBezTo>
                  <a:pt x="1926546" y="957940"/>
                  <a:pt x="2303836" y="2277119"/>
                  <a:pt x="2240276" y="3734791"/>
                </a:cubicBezTo>
                <a:cubicBezTo>
                  <a:pt x="2176522" y="5196911"/>
                  <a:pt x="1237280" y="5841173"/>
                  <a:pt x="274951" y="6634678"/>
                </a:cubicBezTo>
                <a:cubicBezTo>
                  <a:pt x="187328" y="6706930"/>
                  <a:pt x="100126" y="6778421"/>
                  <a:pt x="12802" y="6848127"/>
                </a:cubicBezTo>
                <a:lnTo>
                  <a:pt x="0" y="6858000"/>
                </a:lnTo>
                <a:lnTo>
                  <a:pt x="19410" y="6858000"/>
                </a:lnTo>
                <a:lnTo>
                  <a:pt x="31082" y="6848998"/>
                </a:lnTo>
                <a:cubicBezTo>
                  <a:pt x="118405" y="6779292"/>
                  <a:pt x="205608" y="6707801"/>
                  <a:pt x="293230" y="6635549"/>
                </a:cubicBezTo>
                <a:cubicBezTo>
                  <a:pt x="1255560" y="5842045"/>
                  <a:pt x="2194802" y="5197782"/>
                  <a:pt x="2258555" y="3735662"/>
                </a:cubicBezTo>
                <a:cubicBezTo>
                  <a:pt x="2322115" y="2277991"/>
                  <a:pt x="1944825" y="958811"/>
                  <a:pt x="1193518" y="8324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3" name="Freeform: Shape 35">
            <a:extLst>
              <a:ext uri="{FF2B5EF4-FFF2-40B4-BE49-F238E27FC236}">
                <a16:creationId xmlns:a16="http://schemas.microsoft.com/office/drawing/2014/main" id="{01C55AD3-D31C-0B8C-CA8A-42F2293DD7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033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98FE2A63-2380-90BC-ACEC-15A1C1AF26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96194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D4BE8104-2F6D-CCED-0091-2E62FAF0CF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3292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Pealkiri 1">
            <a:extLst>
              <a:ext uri="{FF2B5EF4-FFF2-40B4-BE49-F238E27FC236}">
                <a16:creationId xmlns:a16="http://schemas.microsoft.com/office/drawing/2014/main" id="{B34E6FBE-9CEA-49C1-E857-102634598C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406" y="140677"/>
            <a:ext cx="7645705" cy="1264172"/>
          </a:xfrm>
        </p:spPr>
        <p:txBody>
          <a:bodyPr anchor="b">
            <a:normAutofit/>
          </a:bodyPr>
          <a:lstStyle/>
          <a:p>
            <a:r>
              <a:rPr lang="et-EE" sz="2800" dirty="0">
                <a:solidFill>
                  <a:srgbClr val="9D4033"/>
                </a:solidFill>
                <a:latin typeface="Georgia" panose="02040502050405020303" pitchFamily="18" charset="0"/>
              </a:rPr>
              <a:t> </a:t>
            </a:r>
            <a:br>
              <a:rPr lang="et-EE" sz="2800" dirty="0">
                <a:solidFill>
                  <a:srgbClr val="9D4033"/>
                </a:solidFill>
                <a:latin typeface="Georgia" panose="02040502050405020303" pitchFamily="18" charset="0"/>
              </a:rPr>
            </a:br>
            <a:r>
              <a:rPr lang="et-EE" sz="2800" dirty="0">
                <a:solidFill>
                  <a:srgbClr val="9D4033"/>
                </a:solidFill>
                <a:latin typeface="Georgia" panose="02040502050405020303" pitchFamily="18" charset="0"/>
              </a:rPr>
              <a:t>Kokkuvõte:</a:t>
            </a:r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416AEA5F-3C12-266D-F2E4-3304B18AD7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1849" y="1721372"/>
            <a:ext cx="9698919" cy="4475445"/>
          </a:xfrm>
        </p:spPr>
        <p:txBody>
          <a:bodyPr anchor="t">
            <a:normAutofit/>
          </a:bodyPr>
          <a:lstStyle/>
          <a:p>
            <a:pPr>
              <a:lnSpc>
                <a:spcPct val="120000"/>
              </a:lnSpc>
            </a:pPr>
            <a:endParaRPr lang="et-EE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409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200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SketchLinesVTI">
  <a:themeElements>
    <a:clrScheme name="Kollane-oranž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LinesVTI" id="{8C0B0F05-C8D0-4078-9615-83E590287484}" vid="{43A7BC57-C1E3-4EE6-BDBC-5422DD574AF2}"/>
    </a:ext>
  </a:extLst>
</a:theme>
</file>

<file path=ppt/theme/theme2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407</TotalTime>
  <Words>40</Words>
  <Application>Microsoft Office PowerPoint</Application>
  <PresentationFormat>Laiekraan</PresentationFormat>
  <Paragraphs>20</Paragraphs>
  <Slides>10</Slides>
  <Notes>1</Notes>
  <HiddenSlides>0</HiddenSlides>
  <MMClips>0</MMClips>
  <ScaleCrop>false</ScaleCrop>
  <HeadingPairs>
    <vt:vector size="6" baseType="variant">
      <vt:variant>
        <vt:lpstr>Kasutatud fondid</vt:lpstr>
      </vt:variant>
      <vt:variant>
        <vt:i4>5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10</vt:i4>
      </vt:variant>
    </vt:vector>
  </HeadingPairs>
  <TitlesOfParts>
    <vt:vector size="16" baseType="lpstr">
      <vt:lpstr>Meiryo</vt:lpstr>
      <vt:lpstr>Aptos</vt:lpstr>
      <vt:lpstr>Corbel</vt:lpstr>
      <vt:lpstr>Georgia</vt:lpstr>
      <vt:lpstr>Wingdings</vt:lpstr>
      <vt:lpstr>SketchLinesVTI</vt:lpstr>
      <vt:lpstr>Esitluse pealkiri</vt:lpstr>
      <vt:lpstr>Sisukord:</vt:lpstr>
      <vt:lpstr>Sissejuhatus:</vt:lpstr>
      <vt:lpstr>PowerPointi esitlus</vt:lpstr>
      <vt:lpstr>PowerPointi esitlus</vt:lpstr>
      <vt:lpstr>  </vt:lpstr>
      <vt:lpstr>PowerPointi esitlus</vt:lpstr>
      <vt:lpstr> </vt:lpstr>
      <vt:lpstr>  Kokkuvõte:</vt:lpstr>
      <vt:lpstr>Küsimused ja vastused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Julia Ool</dc:creator>
  <cp:lastModifiedBy>Julia Ool</cp:lastModifiedBy>
  <cp:revision>9</cp:revision>
  <dcterms:created xsi:type="dcterms:W3CDTF">2025-08-27T12:05:16Z</dcterms:created>
  <dcterms:modified xsi:type="dcterms:W3CDTF">2026-08-21T13:50:45Z</dcterms:modified>
</cp:coreProperties>
</file>